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48" r:id="rId2"/>
    <p:sldId id="391" r:id="rId3"/>
    <p:sldId id="387" r:id="rId4"/>
    <p:sldId id="383" r:id="rId5"/>
    <p:sldId id="394" r:id="rId6"/>
    <p:sldId id="395" r:id="rId7"/>
    <p:sldId id="397" r:id="rId8"/>
    <p:sldId id="398" r:id="rId9"/>
    <p:sldId id="399" r:id="rId10"/>
    <p:sldId id="313" r:id="rId11"/>
    <p:sldId id="385" r:id="rId12"/>
    <p:sldId id="400" r:id="rId13"/>
    <p:sldId id="403" r:id="rId14"/>
    <p:sldId id="405" r:id="rId15"/>
    <p:sldId id="402" r:id="rId16"/>
    <p:sldId id="315" r:id="rId17"/>
    <p:sldId id="325" r:id="rId18"/>
    <p:sldId id="314" r:id="rId19"/>
    <p:sldId id="384" r:id="rId20"/>
    <p:sldId id="401" r:id="rId21"/>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A146"/>
    <a:srgbClr val="FF4664"/>
    <a:srgbClr val="4271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920" autoAdjust="0"/>
  </p:normalViewPr>
  <p:slideViewPr>
    <p:cSldViewPr snapToGrid="0">
      <p:cViewPr>
        <p:scale>
          <a:sx n="66" d="100"/>
          <a:sy n="66" d="100"/>
        </p:scale>
        <p:origin x="542" y="293"/>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buFont typeface="Arial" pitchFamily="34" charset="0"/>
              <a:buNone/>
              <a:defRPr sz="1200"/>
            </a:lvl1pPr>
          </a:lstStyle>
          <a:p>
            <a:pPr>
              <a:defRPr/>
            </a:pPr>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buFont typeface="Arial" pitchFamily="34" charset="0"/>
              <a:buNone/>
              <a:defRPr/>
            </a:lvl1pPr>
          </a:lstStyle>
          <a:p>
            <a:pPr>
              <a:defRPr/>
            </a:pPr>
            <a:fld id="{F93C0571-517D-4073-974B-22E43AD19DC1}" type="datetime1">
              <a:rPr lang="zh-CN" altLang="en-US"/>
              <a:pPr>
                <a:defRPr/>
              </a:pPr>
              <a:t>2017/8/1</a:t>
            </a:fld>
            <a:endParaRPr lang="zh-CN" altLang="en-US" sz="1200"/>
          </a:p>
        </p:txBody>
      </p:sp>
      <p:sp>
        <p:nvSpPr>
          <p:cNvPr id="28676"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sp>
      <p:sp>
        <p:nvSpPr>
          <p:cNvPr id="28677"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p>
            <a:pPr defTabSz="0" eaLnBrk="0" hangingPunct="0">
              <a:spcBef>
                <a:spcPct val="30000"/>
              </a:spcBef>
            </a:pPr>
            <a:r>
              <a:rPr lang="zh-CN" altLang="en-US" sz="1200"/>
              <a:t>单击此处编辑母版文本样式</a:t>
            </a:r>
          </a:p>
          <a:p>
            <a:pPr defTabSz="0" eaLnBrk="0" hangingPunct="0">
              <a:spcBef>
                <a:spcPct val="30000"/>
              </a:spcBef>
            </a:pPr>
            <a:r>
              <a:rPr lang="zh-CN" altLang="en-US" sz="1200"/>
              <a:t>第二级</a:t>
            </a:r>
          </a:p>
          <a:p>
            <a:pPr defTabSz="0" eaLnBrk="0" hangingPunct="0">
              <a:spcBef>
                <a:spcPct val="30000"/>
              </a:spcBef>
            </a:pPr>
            <a:r>
              <a:rPr lang="zh-CN" altLang="en-US" sz="1200"/>
              <a:t>第三级</a:t>
            </a:r>
          </a:p>
          <a:p>
            <a:pPr defTabSz="0" eaLnBrk="0" hangingPunct="0">
              <a:spcBef>
                <a:spcPct val="30000"/>
              </a:spcBef>
            </a:pPr>
            <a:r>
              <a:rPr lang="zh-CN" altLang="en-US" sz="1200"/>
              <a:t>第四级</a:t>
            </a:r>
          </a:p>
          <a:p>
            <a:pPr defTabSz="0" eaLnBrk="0" hangingPunct="0">
              <a:spcBef>
                <a:spcPct val="30000"/>
              </a:spcBef>
            </a:pPr>
            <a:r>
              <a:rPr lang="zh-CN" altLang="en-US" sz="1200"/>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buFont typeface="Arial" pitchFamily="34" charset="0"/>
              <a:buNone/>
              <a:defRPr sz="1200"/>
            </a:lvl1pPr>
          </a:lstStyle>
          <a:p>
            <a:pPr>
              <a:defRPr/>
            </a:pPr>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buFont typeface="Arial" pitchFamily="34" charset="0"/>
              <a:buNone/>
              <a:defRPr/>
            </a:lvl1pPr>
          </a:lstStyle>
          <a:p>
            <a:pPr>
              <a:defRPr/>
            </a:pPr>
            <a:fld id="{79536AA8-2B7A-4453-8753-5DA9906EF3D1}" type="slidenum">
              <a:rPr lang="zh-CN" altLang="en-US"/>
              <a:pPr>
                <a:defRPr/>
              </a:pPr>
              <a:t>‹#›</a:t>
            </a:fld>
            <a:endParaRPr lang="zh-CN" altLang="en-US" sz="1200"/>
          </a:p>
        </p:txBody>
      </p:sp>
    </p:spTree>
    <p:extLst>
      <p:ext uri="{BB962C8B-B14F-4D97-AF65-F5344CB8AC3E}">
        <p14:creationId xmlns:p14="http://schemas.microsoft.com/office/powerpoint/2010/main" val="2942469534"/>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2017/8/1</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1</a:t>
            </a:fld>
            <a:endParaRPr lang="zh-CN" altLang="en-US" sz="1200"/>
          </a:p>
        </p:txBody>
      </p:sp>
    </p:spTree>
    <p:extLst>
      <p:ext uri="{BB962C8B-B14F-4D97-AF65-F5344CB8AC3E}">
        <p14:creationId xmlns:p14="http://schemas.microsoft.com/office/powerpoint/2010/main" val="1176736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2017/8/1</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15</a:t>
            </a:fld>
            <a:endParaRPr lang="zh-CN" altLang="en-US" sz="1200"/>
          </a:p>
        </p:txBody>
      </p:sp>
    </p:spTree>
    <p:extLst>
      <p:ext uri="{BB962C8B-B14F-4D97-AF65-F5344CB8AC3E}">
        <p14:creationId xmlns:p14="http://schemas.microsoft.com/office/powerpoint/2010/main" val="2983632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2017/8/1</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17</a:t>
            </a:fld>
            <a:endParaRPr lang="zh-CN" altLang="en-US" sz="1200"/>
          </a:p>
        </p:txBody>
      </p:sp>
    </p:spTree>
    <p:extLst>
      <p:ext uri="{BB962C8B-B14F-4D97-AF65-F5344CB8AC3E}">
        <p14:creationId xmlns:p14="http://schemas.microsoft.com/office/powerpoint/2010/main" val="3823774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两种方案  第一种 系统默认风格 训练模型   第二种  </a:t>
            </a:r>
            <a:endParaRPr lang="en-US" altLang="zh-CN"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2017/8/1</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20</a:t>
            </a:fld>
            <a:endParaRPr lang="zh-CN" altLang="en-US" sz="1200"/>
          </a:p>
        </p:txBody>
      </p:sp>
    </p:spTree>
    <p:extLst>
      <p:ext uri="{BB962C8B-B14F-4D97-AF65-F5344CB8AC3E}">
        <p14:creationId xmlns:p14="http://schemas.microsoft.com/office/powerpoint/2010/main" val="2474079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众所周知，市面上已有很多图像美化软件，各有各的特点，比如以美颜为主的美图秀秀，或者是能够结合</a:t>
            </a:r>
            <a:r>
              <a:rPr lang="en-US" altLang="zh-CN" dirty="0"/>
              <a:t>AR</a:t>
            </a:r>
            <a:r>
              <a:rPr lang="zh-CN" altLang="en-US" dirty="0"/>
              <a:t>技术进行美图的</a:t>
            </a:r>
            <a:r>
              <a:rPr lang="en-US" altLang="zh-CN" dirty="0" err="1"/>
              <a:t>FaceU</a:t>
            </a:r>
            <a:r>
              <a:rPr lang="zh-CN" altLang="en-US" dirty="0"/>
              <a:t>，都是代表着图片处理技术的不断革新，而最近一种基于机器学习的图像风格转化技术也逐渐浮现于众人眼前，因此，我们将基于图像风格转化开发一款集</a:t>
            </a:r>
            <a:r>
              <a:rPr lang="zh-CN" altLang="zh-CN" sz="1200" kern="1200" dirty="0">
                <a:solidFill>
                  <a:schemeClr val="tx1"/>
                </a:solidFill>
                <a:effectLst/>
                <a:latin typeface="Arial" pitchFamily="34" charset="0"/>
                <a:ea typeface="+mn-ea"/>
                <a:cs typeface="+mn-cs"/>
              </a:rPr>
              <a:t>合滤镜、风格转化、贴纸文字、社交、图库于一体的</a:t>
            </a:r>
            <a:r>
              <a:rPr lang="zh-CN" altLang="en-US" sz="1200" kern="1200" dirty="0">
                <a:solidFill>
                  <a:schemeClr val="tx1"/>
                </a:solidFill>
                <a:effectLst/>
                <a:latin typeface="Arial" pitchFamily="34" charset="0"/>
                <a:ea typeface="+mn-ea"/>
                <a:cs typeface="+mn-cs"/>
              </a:rPr>
              <a:t>图像美化</a:t>
            </a:r>
            <a:r>
              <a:rPr lang="en-US" altLang="zh-CN" sz="1200" kern="1200" dirty="0">
                <a:solidFill>
                  <a:schemeClr val="tx1"/>
                </a:solidFill>
                <a:effectLst/>
                <a:latin typeface="Arial" pitchFamily="34" charset="0"/>
                <a:ea typeface="+mn-ea"/>
                <a:cs typeface="+mn-cs"/>
              </a:rPr>
              <a:t>APP</a:t>
            </a:r>
            <a:r>
              <a:rPr lang="zh-CN" altLang="en-US" sz="1200" kern="1200" dirty="0">
                <a:solidFill>
                  <a:schemeClr val="tx1"/>
                </a:solidFill>
                <a:effectLst/>
                <a:latin typeface="Arial" pitchFamily="34" charset="0"/>
                <a:ea typeface="+mn-ea"/>
                <a:cs typeface="+mn-cs"/>
              </a:rPr>
              <a:t>。</a:t>
            </a:r>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2017/8/1</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2</a:t>
            </a:fld>
            <a:endParaRPr lang="zh-CN" altLang="en-US" sz="1200"/>
          </a:p>
        </p:txBody>
      </p:sp>
    </p:spTree>
    <p:extLst>
      <p:ext uri="{BB962C8B-B14F-4D97-AF65-F5344CB8AC3E}">
        <p14:creationId xmlns:p14="http://schemas.microsoft.com/office/powerpoint/2010/main" val="1001475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风格图  弗朗西斯</a:t>
            </a:r>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2017/8/1</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4</a:t>
            </a:fld>
            <a:endParaRPr lang="zh-CN" altLang="en-US" sz="1200"/>
          </a:p>
        </p:txBody>
      </p:sp>
    </p:spTree>
    <p:extLst>
      <p:ext uri="{BB962C8B-B14F-4D97-AF65-F5344CB8AC3E}">
        <p14:creationId xmlns:p14="http://schemas.microsoft.com/office/powerpoint/2010/main" val="2737397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风格图 </a:t>
            </a:r>
            <a:r>
              <a:rPr lang="zh-CN" altLang="en-US" sz="1200" b="0" i="0" kern="1200" dirty="0">
                <a:solidFill>
                  <a:schemeClr val="tx1"/>
                </a:solidFill>
                <a:effectLst/>
                <a:latin typeface="Arial" pitchFamily="34" charset="0"/>
                <a:ea typeface="+mn-ea"/>
                <a:cs typeface="+mn-cs"/>
              </a:rPr>
              <a:t>爱德华</a:t>
            </a:r>
            <a:r>
              <a:rPr lang="en-US" altLang="zh-CN" sz="1200" b="0" i="0" kern="1200" dirty="0">
                <a:solidFill>
                  <a:schemeClr val="tx1"/>
                </a:solidFill>
                <a:effectLst/>
                <a:latin typeface="Arial" pitchFamily="34" charset="0"/>
                <a:ea typeface="+mn-ea"/>
                <a:cs typeface="+mn-cs"/>
              </a:rPr>
              <a:t>·</a:t>
            </a:r>
            <a:r>
              <a:rPr lang="zh-CN" altLang="en-US" sz="1200" b="0" i="0" kern="1200" dirty="0">
                <a:solidFill>
                  <a:schemeClr val="tx1"/>
                </a:solidFill>
                <a:effectLst/>
                <a:latin typeface="Arial" pitchFamily="34" charset="0"/>
                <a:ea typeface="+mn-ea"/>
                <a:cs typeface="+mn-cs"/>
              </a:rPr>
              <a:t>蒙克 呐喊</a:t>
            </a:r>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2017/8/1</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5</a:t>
            </a:fld>
            <a:endParaRPr lang="zh-CN" altLang="en-US" sz="1200"/>
          </a:p>
        </p:txBody>
      </p:sp>
    </p:spTree>
    <p:extLst>
      <p:ext uri="{BB962C8B-B14F-4D97-AF65-F5344CB8AC3E}">
        <p14:creationId xmlns:p14="http://schemas.microsoft.com/office/powerpoint/2010/main" val="1262140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风格图  </a:t>
            </a:r>
            <a:r>
              <a:rPr lang="zh-CN" altLang="en-US" sz="1200" b="0" i="0" kern="1200" dirty="0">
                <a:solidFill>
                  <a:schemeClr val="tx1"/>
                </a:solidFill>
                <a:effectLst/>
                <a:latin typeface="Arial" pitchFamily="34" charset="0"/>
                <a:ea typeface="+mn-ea"/>
                <a:cs typeface="+mn-cs"/>
              </a:rPr>
              <a:t>葛饰北斋   神奈川冲浪里</a:t>
            </a:r>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2017/8/1</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6</a:t>
            </a:fld>
            <a:endParaRPr lang="zh-CN" altLang="en-US" sz="1200"/>
          </a:p>
        </p:txBody>
      </p:sp>
    </p:spTree>
    <p:extLst>
      <p:ext uri="{BB962C8B-B14F-4D97-AF65-F5344CB8AC3E}">
        <p14:creationId xmlns:p14="http://schemas.microsoft.com/office/powerpoint/2010/main" val="3661061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2017/8/1</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7</a:t>
            </a:fld>
            <a:endParaRPr lang="zh-CN" altLang="en-US" sz="1200"/>
          </a:p>
        </p:txBody>
      </p:sp>
    </p:spTree>
    <p:extLst>
      <p:ext uri="{BB962C8B-B14F-4D97-AF65-F5344CB8AC3E}">
        <p14:creationId xmlns:p14="http://schemas.microsoft.com/office/powerpoint/2010/main" val="3377516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2017/8/1</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8</a:t>
            </a:fld>
            <a:endParaRPr lang="zh-CN" altLang="en-US" sz="1200"/>
          </a:p>
        </p:txBody>
      </p:sp>
    </p:spTree>
    <p:extLst>
      <p:ext uri="{BB962C8B-B14F-4D97-AF65-F5344CB8AC3E}">
        <p14:creationId xmlns:p14="http://schemas.microsoft.com/office/powerpoint/2010/main" val="2782542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2017/8/1</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9</a:t>
            </a:fld>
            <a:endParaRPr lang="zh-CN" altLang="en-US" sz="1200"/>
          </a:p>
        </p:txBody>
      </p:sp>
    </p:spTree>
    <p:extLst>
      <p:ext uri="{BB962C8B-B14F-4D97-AF65-F5344CB8AC3E}">
        <p14:creationId xmlns:p14="http://schemas.microsoft.com/office/powerpoint/2010/main" val="1282021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两种方案  第一种 系统默认风格 训练模型   第二种  优化了较为传统的风格迁移  </a:t>
            </a:r>
            <a:endParaRPr lang="en-US" altLang="zh-CN"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2017/8/1</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12</a:t>
            </a:fld>
            <a:endParaRPr lang="zh-CN" altLang="en-US" sz="1200"/>
          </a:p>
        </p:txBody>
      </p:sp>
    </p:spTree>
    <p:extLst>
      <p:ext uri="{BB962C8B-B14F-4D97-AF65-F5344CB8AC3E}">
        <p14:creationId xmlns:p14="http://schemas.microsoft.com/office/powerpoint/2010/main" val="3010135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246899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21018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01746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084711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24174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850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57849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25583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05593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593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96237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67704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5pPr>
      <a:lvl6pPr marL="13716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6pPr>
      <a:lvl7pPr marL="18288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7pPr>
      <a:lvl8pPr marL="22860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8pPr>
      <a:lvl9pPr marL="27432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sym typeface="Calibri" pitchFamily="34" charset="0"/>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sym typeface="Calibri" pitchFamily="34" charset="0"/>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sym typeface="Calibri" pitchFamily="34" charset="0"/>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0AF0018-6DDB-411C-8D04-CBC52634F2C9}"/>
              </a:ext>
            </a:extLst>
          </p:cNvPr>
          <p:cNvSpPr/>
          <p:nvPr/>
        </p:nvSpPr>
        <p:spPr bwMode="auto">
          <a:xfrm>
            <a:off x="0" y="0"/>
            <a:ext cx="12192000" cy="6858000"/>
          </a:xfrm>
          <a:prstGeom prst="rect">
            <a:avLst/>
          </a:prstGeom>
          <a:solidFill>
            <a:srgbClr val="42717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pic>
        <p:nvPicPr>
          <p:cNvPr id="10" name="图片 9">
            <a:extLst>
              <a:ext uri="{FF2B5EF4-FFF2-40B4-BE49-F238E27FC236}">
                <a16:creationId xmlns:a16="http://schemas.microsoft.com/office/drawing/2014/main" id="{3694CA7E-ABA1-4673-861A-1A9C8F03F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a:extLst>
              <a:ext uri="{FF2B5EF4-FFF2-40B4-BE49-F238E27FC236}">
                <a16:creationId xmlns:a16="http://schemas.microsoft.com/office/drawing/2014/main" id="{606EC5A4-5544-414E-9600-37A5395AF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5434E06A-AD93-4A9C-BF9F-EDFCF16398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27" name="矩形 5"/>
          <p:cNvSpPr>
            <a:spLocks noChangeArrowheads="1"/>
          </p:cNvSpPr>
          <p:nvPr/>
        </p:nvSpPr>
        <p:spPr bwMode="auto">
          <a:xfrm rot="-1251912">
            <a:off x="2530475" y="1505238"/>
            <a:ext cx="713105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zh-CN" altLang="en-US" sz="4400" b="1" dirty="0">
                <a:solidFill>
                  <a:srgbClr val="22F2CC"/>
                </a:solidFill>
                <a:latin typeface="微软雅黑" pitchFamily="34" charset="-122"/>
                <a:ea typeface="微软雅黑" pitchFamily="34" charset="-122"/>
              </a:rPr>
              <a:t>虹软图像风格转换应用</a:t>
            </a:r>
            <a:endParaRPr lang="zh-CN" altLang="en-US" sz="4400" b="1" dirty="0">
              <a:solidFill>
                <a:srgbClr val="22F2CC"/>
              </a:solidFill>
              <a:latin typeface="微软雅黑" pitchFamily="34" charset="-122"/>
              <a:ea typeface="微软雅黑" pitchFamily="34" charset="-122"/>
              <a:sym typeface="Times New Roman" pitchFamily="18" charset="0"/>
            </a:endParaRPr>
          </a:p>
          <a:p>
            <a:pPr>
              <a:buFont typeface="Arial" pitchFamily="34" charset="0"/>
              <a:buNone/>
            </a:pPr>
            <a:r>
              <a:rPr lang="en-US" altLang="zh-CN" sz="4400" b="1" dirty="0">
                <a:solidFill>
                  <a:schemeClr val="bg1"/>
                </a:solidFill>
                <a:latin typeface="微软雅黑" pitchFamily="34" charset="-122"/>
                <a:ea typeface="微软雅黑" pitchFamily="34" charset="-122"/>
                <a:sym typeface="Times New Roman" pitchFamily="18" charset="0"/>
              </a:rPr>
              <a:t> </a:t>
            </a:r>
            <a:r>
              <a:rPr lang="en-US" altLang="zh-CN" sz="7200" b="1" dirty="0" err="1">
                <a:solidFill>
                  <a:srgbClr val="FFA146"/>
                </a:solidFill>
                <a:latin typeface="微软雅黑" pitchFamily="34" charset="-122"/>
                <a:ea typeface="微软雅黑" pitchFamily="34" charset="-122"/>
                <a:sym typeface="Times New Roman" pitchFamily="18" charset="0"/>
              </a:rPr>
              <a:t>TooCool</a:t>
            </a:r>
            <a:r>
              <a:rPr lang="en-US" altLang="zh-CN" sz="7200" b="1" dirty="0">
                <a:solidFill>
                  <a:srgbClr val="FFA146"/>
                </a:solidFill>
                <a:latin typeface="微软雅黑" pitchFamily="34" charset="-122"/>
                <a:ea typeface="微软雅黑" pitchFamily="34" charset="-122"/>
                <a:sym typeface="Times New Roman" pitchFamily="18" charset="0"/>
              </a:rPr>
              <a:t>—</a:t>
            </a:r>
            <a:r>
              <a:rPr lang="zh-CN" altLang="en-US" sz="7200" b="1" dirty="0">
                <a:solidFill>
                  <a:srgbClr val="FFA146"/>
                </a:solidFill>
                <a:latin typeface="微软雅黑" pitchFamily="34" charset="-122"/>
                <a:ea typeface="微软雅黑" pitchFamily="34" charset="-122"/>
                <a:sym typeface="Times New Roman" pitchFamily="18" charset="0"/>
              </a:rPr>
              <a:t>图酷</a:t>
            </a:r>
            <a:endParaRPr lang="zh-CN" altLang="en-US" sz="1400" dirty="0"/>
          </a:p>
        </p:txBody>
      </p:sp>
      <p:sp>
        <p:nvSpPr>
          <p:cNvPr id="1028" name="文本框 7"/>
          <p:cNvSpPr>
            <a:spLocks noChangeArrowheads="1"/>
          </p:cNvSpPr>
          <p:nvPr/>
        </p:nvSpPr>
        <p:spPr bwMode="auto">
          <a:xfrm rot="-1251914">
            <a:off x="5597525" y="3808204"/>
            <a:ext cx="22907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en-US" altLang="zh-CN" sz="1600" dirty="0">
                <a:solidFill>
                  <a:schemeClr val="bg1"/>
                </a:solidFill>
                <a:latin typeface="微软雅黑" pitchFamily="34" charset="-122"/>
                <a:ea typeface="微软雅黑" pitchFamily="34" charset="-122"/>
                <a:sym typeface="微软雅黑" pitchFamily="34" charset="-122"/>
              </a:rPr>
              <a:t>SMG</a:t>
            </a:r>
            <a:r>
              <a:rPr lang="zh-CN" altLang="en-US" sz="1600" dirty="0">
                <a:solidFill>
                  <a:schemeClr val="bg1"/>
                </a:solidFill>
                <a:latin typeface="微软雅黑" pitchFamily="34" charset="-122"/>
                <a:ea typeface="微软雅黑" pitchFamily="34" charset="-122"/>
                <a:sym typeface="微软雅黑" pitchFamily="34" charset="-122"/>
              </a:rPr>
              <a:t>团队</a:t>
            </a:r>
          </a:p>
        </p:txBody>
      </p:sp>
      <p:sp>
        <p:nvSpPr>
          <p:cNvPr id="1029" name="KSO_Shape"/>
          <p:cNvSpPr>
            <a:spLocks noChangeArrowheads="1"/>
          </p:cNvSpPr>
          <p:nvPr/>
        </p:nvSpPr>
        <p:spPr bwMode="auto">
          <a:xfrm>
            <a:off x="6832600" y="5048250"/>
            <a:ext cx="1524000" cy="1612900"/>
          </a:xfrm>
          <a:custGeom>
            <a:avLst/>
            <a:gdLst>
              <a:gd name="T0" fmla="*/ 2147483647 w 3476"/>
              <a:gd name="T1" fmla="*/ 2147483647 h 3680"/>
              <a:gd name="T2" fmla="*/ 2147483647 w 3476"/>
              <a:gd name="T3" fmla="*/ 2147483647 h 3680"/>
              <a:gd name="T4" fmla="*/ 2147483647 w 3476"/>
              <a:gd name="T5" fmla="*/ 2147483647 h 3680"/>
              <a:gd name="T6" fmla="*/ 2147483647 w 3476"/>
              <a:gd name="T7" fmla="*/ 2147483647 h 3680"/>
              <a:gd name="T8" fmla="*/ 2147483647 w 3476"/>
              <a:gd name="T9" fmla="*/ 2147483647 h 3680"/>
              <a:gd name="T10" fmla="*/ 2147483647 w 3476"/>
              <a:gd name="T11" fmla="*/ 2147483647 h 3680"/>
              <a:gd name="T12" fmla="*/ 2147483647 w 3476"/>
              <a:gd name="T13" fmla="*/ 2147483647 h 3680"/>
              <a:gd name="T14" fmla="*/ 2147483647 w 3476"/>
              <a:gd name="T15" fmla="*/ 2147483647 h 3680"/>
              <a:gd name="T16" fmla="*/ 2147483647 w 3476"/>
              <a:gd name="T17" fmla="*/ 2147483647 h 3680"/>
              <a:gd name="T18" fmla="*/ 2147483647 w 3476"/>
              <a:gd name="T19" fmla="*/ 2147483647 h 3680"/>
              <a:gd name="T20" fmla="*/ 2147483647 w 3476"/>
              <a:gd name="T21" fmla="*/ 2147483647 h 3680"/>
              <a:gd name="T22" fmla="*/ 2147483647 w 3476"/>
              <a:gd name="T23" fmla="*/ 2147483647 h 3680"/>
              <a:gd name="T24" fmla="*/ 2147483647 w 3476"/>
              <a:gd name="T25" fmla="*/ 2147483647 h 3680"/>
              <a:gd name="T26" fmla="*/ 2147483647 w 3476"/>
              <a:gd name="T27" fmla="*/ 2147483647 h 3680"/>
              <a:gd name="T28" fmla="*/ 2147483647 w 3476"/>
              <a:gd name="T29" fmla="*/ 2147483647 h 3680"/>
              <a:gd name="T30" fmla="*/ 2147483647 w 3476"/>
              <a:gd name="T31" fmla="*/ 2147483647 h 3680"/>
              <a:gd name="T32" fmla="*/ 2147483647 w 3476"/>
              <a:gd name="T33" fmla="*/ 2147483647 h 3680"/>
              <a:gd name="T34" fmla="*/ 2147483647 w 3476"/>
              <a:gd name="T35" fmla="*/ 2147483647 h 3680"/>
              <a:gd name="T36" fmla="*/ 0 w 3476"/>
              <a:gd name="T37" fmla="*/ 2147483647 h 3680"/>
              <a:gd name="T38" fmla="*/ 2147483647 w 3476"/>
              <a:gd name="T39" fmla="*/ 2147483647 h 3680"/>
              <a:gd name="T40" fmla="*/ 2147483647 w 3476"/>
              <a:gd name="T41" fmla="*/ 2147483647 h 3680"/>
              <a:gd name="T42" fmla="*/ 2147483647 w 3476"/>
              <a:gd name="T43" fmla="*/ 2147483647 h 3680"/>
              <a:gd name="T44" fmla="*/ 2147483647 w 3476"/>
              <a:gd name="T45" fmla="*/ 375932804 h 3680"/>
              <a:gd name="T46" fmla="*/ 2147483647 w 3476"/>
              <a:gd name="T47" fmla="*/ 2147483647 h 3680"/>
              <a:gd name="T48" fmla="*/ 0 w 3476"/>
              <a:gd name="T49" fmla="*/ 2147483647 h 3680"/>
              <a:gd name="T50" fmla="*/ 2147483647 w 3476"/>
              <a:gd name="T51" fmla="*/ 2147483647 h 3680"/>
              <a:gd name="T52" fmla="*/ 2147483647 w 3476"/>
              <a:gd name="T53" fmla="*/ 2147483647 h 3680"/>
              <a:gd name="T54" fmla="*/ 2147483647 w 3476"/>
              <a:gd name="T55" fmla="*/ 2147483647 h 3680"/>
              <a:gd name="T56" fmla="*/ 2147483647 w 3476"/>
              <a:gd name="T57" fmla="*/ 2147483647 h 3680"/>
              <a:gd name="T58" fmla="*/ 2147483647 w 3476"/>
              <a:gd name="T59" fmla="*/ 2147483647 h 3680"/>
              <a:gd name="T60" fmla="*/ 2147483647 w 3476"/>
              <a:gd name="T61" fmla="*/ 2147483647 h 3680"/>
              <a:gd name="T62" fmla="*/ 2147483647 w 3476"/>
              <a:gd name="T63" fmla="*/ 2147483647 h 3680"/>
              <a:gd name="T64" fmla="*/ 2147483647 w 3476"/>
              <a:gd name="T65" fmla="*/ 2147483647 h 3680"/>
              <a:gd name="T66" fmla="*/ 2147483647 w 3476"/>
              <a:gd name="T67" fmla="*/ 2147483647 h 3680"/>
              <a:gd name="T68" fmla="*/ 2147483647 w 3476"/>
              <a:gd name="T69" fmla="*/ 2147483647 h 3680"/>
              <a:gd name="T70" fmla="*/ 2147483647 w 3476"/>
              <a:gd name="T71" fmla="*/ 2147483647 h 3680"/>
              <a:gd name="T72" fmla="*/ 2147483647 w 3476"/>
              <a:gd name="T73" fmla="*/ 2147483647 h 368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476"/>
              <a:gd name="T112" fmla="*/ 0 h 3680"/>
              <a:gd name="T113" fmla="*/ 3476 w 3476"/>
              <a:gd name="T114" fmla="*/ 3680 h 368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476" h="3680">
                <a:moveTo>
                  <a:pt x="1280" y="921"/>
                </a:moveTo>
                <a:cubicBezTo>
                  <a:pt x="1329" y="985"/>
                  <a:pt x="1340" y="1066"/>
                  <a:pt x="1318" y="1137"/>
                </a:cubicBezTo>
                <a:cubicBezTo>
                  <a:pt x="1477" y="1346"/>
                  <a:pt x="1477" y="1346"/>
                  <a:pt x="1477" y="1346"/>
                </a:cubicBezTo>
                <a:cubicBezTo>
                  <a:pt x="2227" y="777"/>
                  <a:pt x="2227" y="777"/>
                  <a:pt x="2227" y="777"/>
                </a:cubicBezTo>
                <a:cubicBezTo>
                  <a:pt x="2522" y="1184"/>
                  <a:pt x="2497" y="1730"/>
                  <a:pt x="2195" y="2107"/>
                </a:cubicBezTo>
                <a:cubicBezTo>
                  <a:pt x="3077" y="3044"/>
                  <a:pt x="3077" y="3044"/>
                  <a:pt x="3077" y="3044"/>
                </a:cubicBezTo>
                <a:cubicBezTo>
                  <a:pt x="3476" y="3044"/>
                  <a:pt x="3476" y="3044"/>
                  <a:pt x="3476" y="3044"/>
                </a:cubicBezTo>
                <a:cubicBezTo>
                  <a:pt x="3476" y="3680"/>
                  <a:pt x="3476" y="3680"/>
                  <a:pt x="3476" y="3680"/>
                </a:cubicBezTo>
                <a:cubicBezTo>
                  <a:pt x="1431" y="3680"/>
                  <a:pt x="1431" y="3680"/>
                  <a:pt x="1431" y="3680"/>
                </a:cubicBezTo>
                <a:cubicBezTo>
                  <a:pt x="1431" y="3044"/>
                  <a:pt x="1431" y="3044"/>
                  <a:pt x="1431" y="3044"/>
                </a:cubicBezTo>
                <a:cubicBezTo>
                  <a:pt x="1566" y="3044"/>
                  <a:pt x="1566" y="3044"/>
                  <a:pt x="1566" y="3044"/>
                </a:cubicBezTo>
                <a:cubicBezTo>
                  <a:pt x="1566" y="2494"/>
                  <a:pt x="1566" y="2494"/>
                  <a:pt x="1566" y="2494"/>
                </a:cubicBezTo>
                <a:cubicBezTo>
                  <a:pt x="1171" y="2577"/>
                  <a:pt x="746" y="2438"/>
                  <a:pt x="480" y="2102"/>
                </a:cubicBezTo>
                <a:cubicBezTo>
                  <a:pt x="1251" y="1517"/>
                  <a:pt x="1251" y="1517"/>
                  <a:pt x="1251" y="1517"/>
                </a:cubicBezTo>
                <a:cubicBezTo>
                  <a:pt x="1090" y="1304"/>
                  <a:pt x="1090" y="1304"/>
                  <a:pt x="1090" y="1304"/>
                </a:cubicBezTo>
                <a:cubicBezTo>
                  <a:pt x="1018" y="1304"/>
                  <a:pt x="947" y="1272"/>
                  <a:pt x="900" y="1210"/>
                </a:cubicBezTo>
                <a:cubicBezTo>
                  <a:pt x="820" y="1105"/>
                  <a:pt x="841" y="955"/>
                  <a:pt x="946" y="875"/>
                </a:cubicBezTo>
                <a:cubicBezTo>
                  <a:pt x="1051" y="796"/>
                  <a:pt x="1201" y="816"/>
                  <a:pt x="1280" y="921"/>
                </a:cubicBezTo>
                <a:close/>
                <a:moveTo>
                  <a:pt x="0" y="851"/>
                </a:moveTo>
                <a:cubicBezTo>
                  <a:pt x="217" y="914"/>
                  <a:pt x="217" y="914"/>
                  <a:pt x="217" y="914"/>
                </a:cubicBezTo>
                <a:cubicBezTo>
                  <a:pt x="286" y="678"/>
                  <a:pt x="401" y="506"/>
                  <a:pt x="562" y="394"/>
                </a:cubicBezTo>
                <a:cubicBezTo>
                  <a:pt x="726" y="281"/>
                  <a:pt x="940" y="227"/>
                  <a:pt x="1202" y="230"/>
                </a:cubicBezTo>
                <a:cubicBezTo>
                  <a:pt x="1204" y="4"/>
                  <a:pt x="1204" y="4"/>
                  <a:pt x="1204" y="4"/>
                </a:cubicBezTo>
                <a:cubicBezTo>
                  <a:pt x="894" y="0"/>
                  <a:pt x="636" y="68"/>
                  <a:pt x="434" y="208"/>
                </a:cubicBezTo>
                <a:cubicBezTo>
                  <a:pt x="229" y="350"/>
                  <a:pt x="84" y="564"/>
                  <a:pt x="0" y="851"/>
                </a:cubicBezTo>
                <a:close/>
                <a:moveTo>
                  <a:pt x="447" y="899"/>
                </a:moveTo>
                <a:cubicBezTo>
                  <a:pt x="665" y="962"/>
                  <a:pt x="665" y="962"/>
                  <a:pt x="665" y="962"/>
                </a:cubicBezTo>
                <a:cubicBezTo>
                  <a:pt x="698" y="848"/>
                  <a:pt x="753" y="765"/>
                  <a:pt x="830" y="712"/>
                </a:cubicBezTo>
                <a:cubicBezTo>
                  <a:pt x="908" y="657"/>
                  <a:pt x="1013" y="631"/>
                  <a:pt x="1143" y="633"/>
                </a:cubicBezTo>
                <a:cubicBezTo>
                  <a:pt x="1145" y="406"/>
                  <a:pt x="1145" y="406"/>
                  <a:pt x="1145" y="406"/>
                </a:cubicBezTo>
                <a:cubicBezTo>
                  <a:pt x="967" y="405"/>
                  <a:pt x="819" y="444"/>
                  <a:pt x="701" y="526"/>
                </a:cubicBezTo>
                <a:cubicBezTo>
                  <a:pt x="581" y="609"/>
                  <a:pt x="496" y="733"/>
                  <a:pt x="447" y="899"/>
                </a:cubicBezTo>
                <a:close/>
                <a:moveTo>
                  <a:pt x="2527" y="3044"/>
                </a:moveTo>
                <a:cubicBezTo>
                  <a:pt x="1970" y="2452"/>
                  <a:pt x="1970" y="2452"/>
                  <a:pt x="1970" y="2452"/>
                </a:cubicBezTo>
                <a:cubicBezTo>
                  <a:pt x="1967" y="2453"/>
                  <a:pt x="1967" y="2453"/>
                  <a:pt x="1967" y="2453"/>
                </a:cubicBezTo>
                <a:cubicBezTo>
                  <a:pt x="1967" y="3044"/>
                  <a:pt x="1967" y="3044"/>
                  <a:pt x="1967" y="3044"/>
                </a:cubicBezTo>
                <a:lnTo>
                  <a:pt x="2527" y="3044"/>
                </a:ln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nchorCtr="1"/>
          <a:lstStyle/>
          <a:p>
            <a:endParaRPr lang="zh-CN" altLang="en-US"/>
          </a:p>
        </p:txBody>
      </p:sp>
      <p:sp>
        <p:nvSpPr>
          <p:cNvPr id="1030" name="KSO_Shape"/>
          <p:cNvSpPr>
            <a:spLocks noChangeArrowheads="1"/>
          </p:cNvSpPr>
          <p:nvPr/>
        </p:nvSpPr>
        <p:spPr bwMode="auto">
          <a:xfrm rot="402569">
            <a:off x="1146175" y="5064125"/>
            <a:ext cx="1114425" cy="1425575"/>
          </a:xfrm>
          <a:custGeom>
            <a:avLst/>
            <a:gdLst>
              <a:gd name="T0" fmla="*/ 200960 w 10771844"/>
              <a:gd name="T1" fmla="*/ 836609 h 13782676"/>
              <a:gd name="T2" fmla="*/ 18823 w 10771844"/>
              <a:gd name="T3" fmla="*/ 890188 h 13782676"/>
              <a:gd name="T4" fmla="*/ 97802 w 10771844"/>
              <a:gd name="T5" fmla="*/ 807006 h 13782676"/>
              <a:gd name="T6" fmla="*/ 509318 w 10771844"/>
              <a:gd name="T7" fmla="*/ 379628 h 13782676"/>
              <a:gd name="T8" fmla="*/ 750895 w 10771844"/>
              <a:gd name="T9" fmla="*/ 765161 h 13782676"/>
              <a:gd name="T10" fmla="*/ 992860 w 10771844"/>
              <a:gd name="T11" fmla="*/ 379628 h 13782676"/>
              <a:gd name="T12" fmla="*/ 1114425 w 10771844"/>
              <a:gd name="T13" fmla="*/ 793115 h 13782676"/>
              <a:gd name="T14" fmla="*/ 950137 w 10771844"/>
              <a:gd name="T15" fmla="*/ 795056 h 13782676"/>
              <a:gd name="T16" fmla="*/ 796724 w 10771844"/>
              <a:gd name="T17" fmla="*/ 1136717 h 13782676"/>
              <a:gd name="T18" fmla="*/ 965284 w 10771844"/>
              <a:gd name="T19" fmla="*/ 1395680 h 13782676"/>
              <a:gd name="T20" fmla="*/ 945865 w 10771844"/>
              <a:gd name="T21" fmla="*/ 1425187 h 13782676"/>
              <a:gd name="T22" fmla="*/ 774975 w 10771844"/>
              <a:gd name="T23" fmla="*/ 1193013 h 13782676"/>
              <a:gd name="T24" fmla="*/ 766430 w 10771844"/>
              <a:gd name="T25" fmla="*/ 1424022 h 13782676"/>
              <a:gd name="T26" fmla="*/ 712444 w 10771844"/>
              <a:gd name="T27" fmla="*/ 1411210 h 13782676"/>
              <a:gd name="T28" fmla="*/ 534563 w 10771844"/>
              <a:gd name="T29" fmla="*/ 1415481 h 13782676"/>
              <a:gd name="T30" fmla="*/ 448341 w 10771844"/>
              <a:gd name="T31" fmla="*/ 1420916 h 13782676"/>
              <a:gd name="T32" fmla="*/ 698851 w 10771844"/>
              <a:gd name="T33" fmla="*/ 1113810 h 13782676"/>
              <a:gd name="T34" fmla="*/ 701570 w 10771844"/>
              <a:gd name="T35" fmla="*/ 892895 h 13782676"/>
              <a:gd name="T36" fmla="*/ 640593 w 10771844"/>
              <a:gd name="T37" fmla="*/ 857564 h 13782676"/>
              <a:gd name="T38" fmla="*/ 203269 w 10771844"/>
              <a:gd name="T39" fmla="*/ 836211 h 13782676"/>
              <a:gd name="T40" fmla="*/ 541554 w 10771844"/>
              <a:gd name="T41" fmla="*/ 795056 h 13782676"/>
              <a:gd name="T42" fmla="*/ 155109 w 10771844"/>
              <a:gd name="T43" fmla="*/ 793115 h 13782676"/>
              <a:gd name="T44" fmla="*/ 749159 w 10771844"/>
              <a:gd name="T45" fmla="*/ 282915 h 13782676"/>
              <a:gd name="T46" fmla="*/ 749159 w 10771844"/>
              <a:gd name="T47" fmla="*/ 709996 h 13782676"/>
              <a:gd name="T48" fmla="*/ 749159 w 10771844"/>
              <a:gd name="T49" fmla="*/ 282915 h 13782676"/>
              <a:gd name="T50" fmla="*/ 900833 w 10771844"/>
              <a:gd name="T51" fmla="*/ 220464 h 13782676"/>
              <a:gd name="T52" fmla="*/ 1114425 w 10771844"/>
              <a:gd name="T53" fmla="*/ 343504 h 13782676"/>
              <a:gd name="T54" fmla="*/ 754425 w 10771844"/>
              <a:gd name="T55" fmla="*/ 237154 h 13782676"/>
              <a:gd name="T56" fmla="*/ 148211 w 10771844"/>
              <a:gd name="T57" fmla="*/ 343504 h 13782676"/>
              <a:gd name="T58" fmla="*/ 148211 w 10771844"/>
              <a:gd name="T59" fmla="*/ 220464 h 13782676"/>
              <a:gd name="T60" fmla="*/ 284522 w 10771844"/>
              <a:gd name="T61" fmla="*/ 101693 h 13782676"/>
              <a:gd name="T62" fmla="*/ 580056 w 10771844"/>
              <a:gd name="T63" fmla="*/ 220464 h 137826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71844"/>
              <a:gd name="T97" fmla="*/ 0 h 13782676"/>
              <a:gd name="T98" fmla="*/ 10771844 w 10771844"/>
              <a:gd name="T99" fmla="*/ 13782676 h 137826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71844" h="13782676">
                <a:moveTo>
                  <a:pt x="945340" y="7802257"/>
                </a:moveTo>
                <a:cubicBezTo>
                  <a:pt x="1823502" y="7815886"/>
                  <a:pt x="1942449" y="8088467"/>
                  <a:pt x="1942449" y="8088467"/>
                </a:cubicBezTo>
                <a:cubicBezTo>
                  <a:pt x="1942449" y="8088467"/>
                  <a:pt x="1942449" y="8088467"/>
                  <a:pt x="1961218" y="8339963"/>
                </a:cubicBezTo>
                <a:cubicBezTo>
                  <a:pt x="1799807" y="8839201"/>
                  <a:pt x="181941" y="8606474"/>
                  <a:pt x="181941" y="8606474"/>
                </a:cubicBezTo>
                <a:cubicBezTo>
                  <a:pt x="-242232" y="8197323"/>
                  <a:pt x="208218" y="7840725"/>
                  <a:pt x="208218" y="7840725"/>
                </a:cubicBezTo>
                <a:cubicBezTo>
                  <a:pt x="499602" y="7809757"/>
                  <a:pt x="742687" y="7799112"/>
                  <a:pt x="945340" y="7802257"/>
                </a:cubicBezTo>
                <a:close/>
                <a:moveTo>
                  <a:pt x="1499256" y="3670300"/>
                </a:moveTo>
                <a:cubicBezTo>
                  <a:pt x="1499256" y="3670300"/>
                  <a:pt x="1499256" y="3670300"/>
                  <a:pt x="4922981" y="3670300"/>
                </a:cubicBezTo>
                <a:cubicBezTo>
                  <a:pt x="4757801" y="4011884"/>
                  <a:pt x="4660195" y="4394758"/>
                  <a:pt x="4660195" y="4800154"/>
                </a:cubicBezTo>
                <a:cubicBezTo>
                  <a:pt x="4660195" y="6234054"/>
                  <a:pt x="5823961" y="7397690"/>
                  <a:pt x="7258021" y="7397690"/>
                </a:cubicBezTo>
                <a:cubicBezTo>
                  <a:pt x="8692082" y="7397690"/>
                  <a:pt x="9855847" y="6234054"/>
                  <a:pt x="9855847" y="4800154"/>
                </a:cubicBezTo>
                <a:cubicBezTo>
                  <a:pt x="9855847" y="4394758"/>
                  <a:pt x="9761995" y="4011884"/>
                  <a:pt x="9596815" y="3670300"/>
                </a:cubicBezTo>
                <a:cubicBezTo>
                  <a:pt x="9596815" y="3670300"/>
                  <a:pt x="9596815" y="3670300"/>
                  <a:pt x="10771844" y="3670300"/>
                </a:cubicBezTo>
                <a:cubicBezTo>
                  <a:pt x="10771844" y="3670300"/>
                  <a:pt x="10771844" y="3670300"/>
                  <a:pt x="10771844" y="7667954"/>
                </a:cubicBezTo>
                <a:cubicBezTo>
                  <a:pt x="10771844" y="7667954"/>
                  <a:pt x="10771844" y="7667954"/>
                  <a:pt x="8962376" y="7667954"/>
                </a:cubicBezTo>
                <a:cubicBezTo>
                  <a:pt x="8962376" y="7667954"/>
                  <a:pt x="8962376" y="7667954"/>
                  <a:pt x="9183867" y="7686723"/>
                </a:cubicBezTo>
                <a:cubicBezTo>
                  <a:pt x="9183867" y="7686723"/>
                  <a:pt x="9183867" y="7686723"/>
                  <a:pt x="7701003" y="8628893"/>
                </a:cubicBezTo>
                <a:cubicBezTo>
                  <a:pt x="7701003" y="8628893"/>
                  <a:pt x="7701003" y="8628893"/>
                  <a:pt x="7701003" y="10989949"/>
                </a:cubicBezTo>
                <a:cubicBezTo>
                  <a:pt x="7701003" y="11046254"/>
                  <a:pt x="7689741" y="11095051"/>
                  <a:pt x="7667217" y="11143849"/>
                </a:cubicBezTo>
                <a:cubicBezTo>
                  <a:pt x="7667217" y="11143849"/>
                  <a:pt x="7667217" y="11143849"/>
                  <a:pt x="9330275" y="13493644"/>
                </a:cubicBezTo>
                <a:cubicBezTo>
                  <a:pt x="9371571" y="13549949"/>
                  <a:pt x="9480439" y="13763908"/>
                  <a:pt x="9457915" y="13782676"/>
                </a:cubicBezTo>
                <a:cubicBezTo>
                  <a:pt x="9457915" y="13782676"/>
                  <a:pt x="9457915" y="13782676"/>
                  <a:pt x="9142572" y="13778922"/>
                </a:cubicBezTo>
                <a:cubicBezTo>
                  <a:pt x="9097523" y="13771415"/>
                  <a:pt x="9067490" y="13763908"/>
                  <a:pt x="9029949" y="13707603"/>
                </a:cubicBezTo>
                <a:cubicBezTo>
                  <a:pt x="9029949" y="13707603"/>
                  <a:pt x="9029949" y="13707603"/>
                  <a:pt x="7490775" y="11534230"/>
                </a:cubicBezTo>
                <a:cubicBezTo>
                  <a:pt x="7490775" y="11534230"/>
                  <a:pt x="7490775" y="11534230"/>
                  <a:pt x="7490775" y="13643790"/>
                </a:cubicBezTo>
                <a:cubicBezTo>
                  <a:pt x="7490775" y="13711356"/>
                  <a:pt x="7456988" y="13767661"/>
                  <a:pt x="7408185" y="13767661"/>
                </a:cubicBezTo>
                <a:cubicBezTo>
                  <a:pt x="7408185" y="13767661"/>
                  <a:pt x="7408185" y="13767661"/>
                  <a:pt x="6968957" y="13767661"/>
                </a:cubicBezTo>
                <a:cubicBezTo>
                  <a:pt x="6923908" y="13767661"/>
                  <a:pt x="6886367" y="13711356"/>
                  <a:pt x="6886367" y="13643790"/>
                </a:cubicBezTo>
                <a:cubicBezTo>
                  <a:pt x="6886367" y="13643790"/>
                  <a:pt x="6886367" y="13643790"/>
                  <a:pt x="6886367" y="11564259"/>
                </a:cubicBezTo>
                <a:cubicBezTo>
                  <a:pt x="6886367" y="11564259"/>
                  <a:pt x="6886367" y="11564259"/>
                  <a:pt x="5166996" y="13685081"/>
                </a:cubicBezTo>
                <a:cubicBezTo>
                  <a:pt x="5121947" y="13745139"/>
                  <a:pt x="5088160" y="13737632"/>
                  <a:pt x="5020587" y="13737632"/>
                </a:cubicBezTo>
                <a:cubicBezTo>
                  <a:pt x="5020587" y="13737632"/>
                  <a:pt x="5020587" y="13737632"/>
                  <a:pt x="4333590" y="13737632"/>
                </a:cubicBezTo>
                <a:cubicBezTo>
                  <a:pt x="4296049" y="13707603"/>
                  <a:pt x="4648933" y="13362265"/>
                  <a:pt x="4697736" y="13302207"/>
                </a:cubicBezTo>
                <a:cubicBezTo>
                  <a:pt x="4697736" y="13302207"/>
                  <a:pt x="4697736" y="13302207"/>
                  <a:pt x="6754974" y="10768483"/>
                </a:cubicBezTo>
                <a:cubicBezTo>
                  <a:pt x="6754974" y="10768483"/>
                  <a:pt x="6754974" y="10768483"/>
                  <a:pt x="6781253" y="10738453"/>
                </a:cubicBezTo>
                <a:cubicBezTo>
                  <a:pt x="6781253" y="10738453"/>
                  <a:pt x="6781253" y="10738453"/>
                  <a:pt x="6781253" y="8632647"/>
                </a:cubicBezTo>
                <a:cubicBezTo>
                  <a:pt x="6781253" y="8632647"/>
                  <a:pt x="6781253" y="8632647"/>
                  <a:pt x="6762482" y="8628893"/>
                </a:cubicBezTo>
                <a:cubicBezTo>
                  <a:pt x="6728696" y="8621386"/>
                  <a:pt x="6480926" y="8467485"/>
                  <a:pt x="6191862" y="8291063"/>
                </a:cubicBezTo>
                <a:cubicBezTo>
                  <a:pt x="6191862" y="8291063"/>
                  <a:pt x="6191862" y="8291063"/>
                  <a:pt x="1964763" y="8336107"/>
                </a:cubicBezTo>
                <a:cubicBezTo>
                  <a:pt x="1964763" y="8336107"/>
                  <a:pt x="1964763" y="8336107"/>
                  <a:pt x="1964763" y="8084611"/>
                </a:cubicBezTo>
                <a:cubicBezTo>
                  <a:pt x="1964763" y="8084611"/>
                  <a:pt x="1964763" y="8084611"/>
                  <a:pt x="5940338" y="8133409"/>
                </a:cubicBezTo>
                <a:cubicBezTo>
                  <a:pt x="5579946" y="7908189"/>
                  <a:pt x="5234570" y="7686723"/>
                  <a:pt x="5234570" y="7686723"/>
                </a:cubicBezTo>
                <a:cubicBezTo>
                  <a:pt x="5234570" y="7686723"/>
                  <a:pt x="5234570" y="7686723"/>
                  <a:pt x="5426028" y="7667954"/>
                </a:cubicBezTo>
                <a:cubicBezTo>
                  <a:pt x="5426028" y="7667954"/>
                  <a:pt x="5426028" y="7667954"/>
                  <a:pt x="1499256" y="7667954"/>
                </a:cubicBezTo>
                <a:cubicBezTo>
                  <a:pt x="1499256" y="7667954"/>
                  <a:pt x="1499256" y="7667954"/>
                  <a:pt x="1499256" y="3670300"/>
                </a:cubicBezTo>
                <a:close/>
                <a:moveTo>
                  <a:pt x="7241243" y="2735264"/>
                </a:moveTo>
                <a:cubicBezTo>
                  <a:pt x="8382774" y="2735264"/>
                  <a:pt x="9308168" y="3659591"/>
                  <a:pt x="9308168" y="4799808"/>
                </a:cubicBezTo>
                <a:cubicBezTo>
                  <a:pt x="9308168" y="5940024"/>
                  <a:pt x="8382774" y="6864351"/>
                  <a:pt x="7241243" y="6864351"/>
                </a:cubicBezTo>
                <a:cubicBezTo>
                  <a:pt x="6099712" y="6864351"/>
                  <a:pt x="5174318" y="5940024"/>
                  <a:pt x="5174318" y="4799808"/>
                </a:cubicBezTo>
                <a:cubicBezTo>
                  <a:pt x="5174318" y="3659591"/>
                  <a:pt x="6099712" y="2735264"/>
                  <a:pt x="7241243" y="2735264"/>
                </a:cubicBezTo>
                <a:close/>
                <a:moveTo>
                  <a:pt x="7202054" y="0"/>
                </a:moveTo>
                <a:cubicBezTo>
                  <a:pt x="7202054" y="0"/>
                  <a:pt x="7202054" y="0"/>
                  <a:pt x="8707297" y="2131477"/>
                </a:cubicBezTo>
                <a:cubicBezTo>
                  <a:pt x="8707297" y="2131477"/>
                  <a:pt x="8707297" y="2131477"/>
                  <a:pt x="10771844" y="2131477"/>
                </a:cubicBezTo>
                <a:cubicBezTo>
                  <a:pt x="10771844" y="2131477"/>
                  <a:pt x="10771844" y="2131477"/>
                  <a:pt x="10771844" y="3321050"/>
                </a:cubicBezTo>
                <a:cubicBezTo>
                  <a:pt x="10771844" y="3321050"/>
                  <a:pt x="10771844" y="3321050"/>
                  <a:pt x="9349183" y="3321050"/>
                </a:cubicBezTo>
                <a:cubicBezTo>
                  <a:pt x="8879968" y="2698119"/>
                  <a:pt x="8132977" y="2292839"/>
                  <a:pt x="7292143" y="2292839"/>
                </a:cubicBezTo>
                <a:cubicBezTo>
                  <a:pt x="6447555" y="2292839"/>
                  <a:pt x="5704318" y="2698119"/>
                  <a:pt x="5235103" y="3321050"/>
                </a:cubicBezTo>
                <a:cubicBezTo>
                  <a:pt x="5235103" y="3321050"/>
                  <a:pt x="5235103" y="3321050"/>
                  <a:pt x="1432581" y="3321050"/>
                </a:cubicBezTo>
                <a:cubicBezTo>
                  <a:pt x="1432581" y="3321050"/>
                  <a:pt x="1432581" y="3321050"/>
                  <a:pt x="1432581" y="2296591"/>
                </a:cubicBezTo>
                <a:cubicBezTo>
                  <a:pt x="1432581" y="2296591"/>
                  <a:pt x="1432581" y="2296591"/>
                  <a:pt x="1432581" y="2131477"/>
                </a:cubicBezTo>
                <a:cubicBezTo>
                  <a:pt x="1432581" y="2131477"/>
                  <a:pt x="1432581" y="2131477"/>
                  <a:pt x="1432581" y="983181"/>
                </a:cubicBezTo>
                <a:cubicBezTo>
                  <a:pt x="1432581" y="983181"/>
                  <a:pt x="1432581" y="983181"/>
                  <a:pt x="2750138" y="983181"/>
                </a:cubicBezTo>
                <a:cubicBezTo>
                  <a:pt x="2750138" y="983181"/>
                  <a:pt x="2750138" y="983181"/>
                  <a:pt x="2750138" y="2131477"/>
                </a:cubicBezTo>
                <a:cubicBezTo>
                  <a:pt x="2750138" y="2131477"/>
                  <a:pt x="2750138" y="2131477"/>
                  <a:pt x="5606721" y="2131477"/>
                </a:cubicBezTo>
                <a:cubicBezTo>
                  <a:pt x="5606721" y="2131477"/>
                  <a:pt x="5606721" y="2131477"/>
                  <a:pt x="7202054" y="0"/>
                </a:cubicBez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nchorCtr="1"/>
          <a:lstStyle/>
          <a:p>
            <a:endParaRPr lang="zh-CN" altLang="en-US"/>
          </a:p>
        </p:txBody>
      </p:sp>
      <p:sp>
        <p:nvSpPr>
          <p:cNvPr id="1031" name="KSO_Shape"/>
          <p:cNvSpPr>
            <a:spLocks noChangeArrowheads="1"/>
          </p:cNvSpPr>
          <p:nvPr/>
        </p:nvSpPr>
        <p:spPr bwMode="auto">
          <a:xfrm rot="-934860">
            <a:off x="10645775" y="3352800"/>
            <a:ext cx="1084263" cy="1069975"/>
          </a:xfrm>
          <a:custGeom>
            <a:avLst/>
            <a:gdLst>
              <a:gd name="T0" fmla="*/ 987719 w 1622425"/>
              <a:gd name="T1" fmla="*/ 309646 h 1601788"/>
              <a:gd name="T2" fmla="*/ 578889 w 1622425"/>
              <a:gd name="T3" fmla="*/ 280009 h 1601788"/>
              <a:gd name="T4" fmla="*/ 538556 w 1622425"/>
              <a:gd name="T5" fmla="*/ 287434 h 1601788"/>
              <a:gd name="T6" fmla="*/ 506077 w 1622425"/>
              <a:gd name="T7" fmla="*/ 299949 h 1601788"/>
              <a:gd name="T8" fmla="*/ 488882 w 1622425"/>
              <a:gd name="T9" fmla="*/ 311828 h 1601788"/>
              <a:gd name="T10" fmla="*/ 476357 w 1622425"/>
              <a:gd name="T11" fmla="*/ 329859 h 1601788"/>
              <a:gd name="T12" fmla="*/ 468715 w 1622425"/>
              <a:gd name="T13" fmla="*/ 354466 h 1601788"/>
              <a:gd name="T14" fmla="*/ 467867 w 1622425"/>
              <a:gd name="T15" fmla="*/ 386498 h 1601788"/>
              <a:gd name="T16" fmla="*/ 473174 w 1622425"/>
              <a:gd name="T17" fmla="*/ 421499 h 1601788"/>
              <a:gd name="T18" fmla="*/ 469989 w 1622425"/>
              <a:gd name="T19" fmla="*/ 434226 h 1601788"/>
              <a:gd name="T20" fmla="*/ 466168 w 1622425"/>
              <a:gd name="T21" fmla="*/ 445045 h 1601788"/>
              <a:gd name="T22" fmla="*/ 471475 w 1622425"/>
              <a:gd name="T23" fmla="*/ 487471 h 1601788"/>
              <a:gd name="T24" fmla="*/ 479966 w 1622425"/>
              <a:gd name="T25" fmla="*/ 504865 h 1601788"/>
              <a:gd name="T26" fmla="*/ 493764 w 1622425"/>
              <a:gd name="T27" fmla="*/ 509956 h 1601788"/>
              <a:gd name="T28" fmla="*/ 502043 w 1622425"/>
              <a:gd name="T29" fmla="*/ 561079 h 1601788"/>
              <a:gd name="T30" fmla="*/ 511384 w 1622425"/>
              <a:gd name="T31" fmla="*/ 573383 h 1601788"/>
              <a:gd name="T32" fmla="*/ 495038 w 1622425"/>
              <a:gd name="T33" fmla="*/ 598202 h 1601788"/>
              <a:gd name="T34" fmla="*/ 480179 w 1622425"/>
              <a:gd name="T35" fmla="*/ 620264 h 1601788"/>
              <a:gd name="T36" fmla="*/ 363636 w 1622425"/>
              <a:gd name="T37" fmla="*/ 666719 h 1601788"/>
              <a:gd name="T38" fmla="*/ 325851 w 1622425"/>
              <a:gd name="T39" fmla="*/ 681781 h 1601788"/>
              <a:gd name="T40" fmla="*/ 309717 w 1622425"/>
              <a:gd name="T41" fmla="*/ 694933 h 1601788"/>
              <a:gd name="T42" fmla="*/ 303561 w 1622425"/>
              <a:gd name="T43" fmla="*/ 723146 h 1601788"/>
              <a:gd name="T44" fmla="*/ 853580 w 1622425"/>
              <a:gd name="T45" fmla="*/ 780208 h 1601788"/>
              <a:gd name="T46" fmla="*/ 850184 w 1622425"/>
              <a:gd name="T47" fmla="*/ 701084 h 1601788"/>
              <a:gd name="T48" fmla="*/ 841905 w 1622425"/>
              <a:gd name="T49" fmla="*/ 689629 h 1601788"/>
              <a:gd name="T50" fmla="*/ 816431 w 1622425"/>
              <a:gd name="T51" fmla="*/ 675417 h 1601788"/>
              <a:gd name="T52" fmla="*/ 722390 w 1622425"/>
              <a:gd name="T53" fmla="*/ 637234 h 1601788"/>
              <a:gd name="T54" fmla="*/ 670594 w 1622425"/>
              <a:gd name="T55" fmla="*/ 614536 h 1601788"/>
              <a:gd name="T56" fmla="*/ 638752 w 1622425"/>
              <a:gd name="T57" fmla="*/ 580807 h 1601788"/>
              <a:gd name="T58" fmla="*/ 642573 w 1622425"/>
              <a:gd name="T59" fmla="*/ 567443 h 1601788"/>
              <a:gd name="T60" fmla="*/ 652975 w 1622425"/>
              <a:gd name="T61" fmla="*/ 553018 h 1601788"/>
              <a:gd name="T62" fmla="*/ 656159 w 1622425"/>
              <a:gd name="T63" fmla="*/ 532442 h 1601788"/>
              <a:gd name="T64" fmla="*/ 659768 w 1622425"/>
              <a:gd name="T65" fmla="*/ 514623 h 1601788"/>
              <a:gd name="T66" fmla="*/ 668259 w 1622425"/>
              <a:gd name="T67" fmla="*/ 507623 h 1601788"/>
              <a:gd name="T68" fmla="*/ 678236 w 1622425"/>
              <a:gd name="T69" fmla="*/ 498926 h 1601788"/>
              <a:gd name="T70" fmla="*/ 685666 w 1622425"/>
              <a:gd name="T71" fmla="*/ 474106 h 1601788"/>
              <a:gd name="T72" fmla="*/ 686303 w 1622425"/>
              <a:gd name="T73" fmla="*/ 446954 h 1601788"/>
              <a:gd name="T74" fmla="*/ 678873 w 1622425"/>
              <a:gd name="T75" fmla="*/ 429347 h 1601788"/>
              <a:gd name="T76" fmla="*/ 676326 w 1622425"/>
              <a:gd name="T77" fmla="*/ 415559 h 1601788"/>
              <a:gd name="T78" fmla="*/ 679935 w 1622425"/>
              <a:gd name="T79" fmla="*/ 368467 h 1601788"/>
              <a:gd name="T80" fmla="*/ 675264 w 1622425"/>
              <a:gd name="T81" fmla="*/ 328798 h 1601788"/>
              <a:gd name="T82" fmla="*/ 665287 w 1622425"/>
              <a:gd name="T83" fmla="*/ 310980 h 1601788"/>
              <a:gd name="T84" fmla="*/ 628138 w 1622425"/>
              <a:gd name="T85" fmla="*/ 291464 h 1601788"/>
              <a:gd name="T86" fmla="*/ 603089 w 1622425"/>
              <a:gd name="T87" fmla="*/ 281918 h 1601788"/>
              <a:gd name="T88" fmla="*/ 987719 w 1622425"/>
              <a:gd name="T89" fmla="*/ 0 h 1601788"/>
              <a:gd name="T90" fmla="*/ 937856 w 1622425"/>
              <a:gd name="T91" fmla="*/ 0 h 1601788"/>
              <a:gd name="T92" fmla="*/ 142015 w 1622425"/>
              <a:gd name="T93" fmla="*/ 0 h 1601788"/>
              <a:gd name="T94" fmla="*/ 50735 w 1622425"/>
              <a:gd name="T95" fmla="*/ 1068702 h 1601788"/>
              <a:gd name="T96" fmla="*/ 33328 w 1622425"/>
              <a:gd name="T97" fmla="*/ 1062339 h 1601788"/>
              <a:gd name="T98" fmla="*/ 18468 w 1622425"/>
              <a:gd name="T99" fmla="*/ 1051308 h 1601788"/>
              <a:gd name="T100" fmla="*/ 7642 w 1622425"/>
              <a:gd name="T101" fmla="*/ 1036671 h 1601788"/>
              <a:gd name="T102" fmla="*/ 1274 w 1622425"/>
              <a:gd name="T103" fmla="*/ 1019277 h 1601788"/>
              <a:gd name="T104" fmla="*/ 212 w 1622425"/>
              <a:gd name="T105" fmla="*/ 60244 h 1601788"/>
              <a:gd name="T106" fmla="*/ 3821 w 1622425"/>
              <a:gd name="T107" fmla="*/ 41789 h 1601788"/>
              <a:gd name="T108" fmla="*/ 12736 w 1622425"/>
              <a:gd name="T109" fmla="*/ 25455 h 1601788"/>
              <a:gd name="T110" fmla="*/ 25474 w 1622425"/>
              <a:gd name="T111" fmla="*/ 12515 h 1601788"/>
              <a:gd name="T112" fmla="*/ 41607 w 1622425"/>
              <a:gd name="T113" fmla="*/ 3818 h 1601788"/>
              <a:gd name="T114" fmla="*/ 60288 w 1622425"/>
              <a:gd name="T115" fmla="*/ 0 h 160178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22425"/>
              <a:gd name="T175" fmla="*/ 0 h 1601788"/>
              <a:gd name="T176" fmla="*/ 1622425 w 1622425"/>
              <a:gd name="T177" fmla="*/ 1601788 h 160178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22425" h="1601788">
                <a:moveTo>
                  <a:pt x="1477962" y="927100"/>
                </a:moveTo>
                <a:lnTo>
                  <a:pt x="1622425" y="927100"/>
                </a:lnTo>
                <a:lnTo>
                  <a:pt x="1622425" y="1293813"/>
                </a:lnTo>
                <a:lnTo>
                  <a:pt x="1477962" y="1293813"/>
                </a:lnTo>
                <a:lnTo>
                  <a:pt x="1477962" y="927100"/>
                </a:lnTo>
                <a:close/>
                <a:moveTo>
                  <a:pt x="1477962" y="463550"/>
                </a:moveTo>
                <a:lnTo>
                  <a:pt x="1622425" y="463550"/>
                </a:lnTo>
                <a:lnTo>
                  <a:pt x="1622425" y="830263"/>
                </a:lnTo>
                <a:lnTo>
                  <a:pt x="1477962" y="830263"/>
                </a:lnTo>
                <a:lnTo>
                  <a:pt x="1477962" y="463550"/>
                </a:lnTo>
                <a:close/>
                <a:moveTo>
                  <a:pt x="871932" y="418865"/>
                </a:moveTo>
                <a:lnTo>
                  <a:pt x="866214" y="419183"/>
                </a:lnTo>
                <a:lnTo>
                  <a:pt x="859861" y="419183"/>
                </a:lnTo>
                <a:lnTo>
                  <a:pt x="848426" y="420453"/>
                </a:lnTo>
                <a:lnTo>
                  <a:pt x="837309" y="422359"/>
                </a:lnTo>
                <a:lnTo>
                  <a:pt x="826509" y="424582"/>
                </a:lnTo>
                <a:lnTo>
                  <a:pt x="815709" y="427440"/>
                </a:lnTo>
                <a:lnTo>
                  <a:pt x="805862" y="430298"/>
                </a:lnTo>
                <a:lnTo>
                  <a:pt x="796650" y="433473"/>
                </a:lnTo>
                <a:lnTo>
                  <a:pt x="787439" y="436649"/>
                </a:lnTo>
                <a:lnTo>
                  <a:pt x="771874" y="443000"/>
                </a:lnTo>
                <a:lnTo>
                  <a:pt x="766792" y="444906"/>
                </a:lnTo>
                <a:lnTo>
                  <a:pt x="762027" y="446811"/>
                </a:lnTo>
                <a:lnTo>
                  <a:pt x="757262" y="449034"/>
                </a:lnTo>
                <a:lnTo>
                  <a:pt x="752498" y="451257"/>
                </a:lnTo>
                <a:lnTo>
                  <a:pt x="748051" y="454115"/>
                </a:lnTo>
                <a:lnTo>
                  <a:pt x="743921" y="456655"/>
                </a:lnTo>
                <a:lnTo>
                  <a:pt x="739792" y="459831"/>
                </a:lnTo>
                <a:lnTo>
                  <a:pt x="735345" y="463324"/>
                </a:lnTo>
                <a:lnTo>
                  <a:pt x="731533" y="466817"/>
                </a:lnTo>
                <a:lnTo>
                  <a:pt x="728039" y="470628"/>
                </a:lnTo>
                <a:lnTo>
                  <a:pt x="724545" y="474757"/>
                </a:lnTo>
                <a:lnTo>
                  <a:pt x="721051" y="479202"/>
                </a:lnTo>
                <a:lnTo>
                  <a:pt x="718192" y="483966"/>
                </a:lnTo>
                <a:lnTo>
                  <a:pt x="715333" y="488729"/>
                </a:lnTo>
                <a:lnTo>
                  <a:pt x="712792" y="493810"/>
                </a:lnTo>
                <a:lnTo>
                  <a:pt x="710251" y="499526"/>
                </a:lnTo>
                <a:lnTo>
                  <a:pt x="708028" y="504925"/>
                </a:lnTo>
                <a:lnTo>
                  <a:pt x="706122" y="510959"/>
                </a:lnTo>
                <a:lnTo>
                  <a:pt x="704216" y="517310"/>
                </a:lnTo>
                <a:lnTo>
                  <a:pt x="702628" y="523979"/>
                </a:lnTo>
                <a:lnTo>
                  <a:pt x="701357" y="530648"/>
                </a:lnTo>
                <a:lnTo>
                  <a:pt x="700404" y="537952"/>
                </a:lnTo>
                <a:lnTo>
                  <a:pt x="699769" y="545256"/>
                </a:lnTo>
                <a:lnTo>
                  <a:pt x="699451" y="553512"/>
                </a:lnTo>
                <a:lnTo>
                  <a:pt x="699451" y="561451"/>
                </a:lnTo>
                <a:lnTo>
                  <a:pt x="699451" y="570025"/>
                </a:lnTo>
                <a:lnTo>
                  <a:pt x="700087" y="578600"/>
                </a:lnTo>
                <a:lnTo>
                  <a:pt x="700722" y="587809"/>
                </a:lnTo>
                <a:lnTo>
                  <a:pt x="701992" y="597018"/>
                </a:lnTo>
                <a:lnTo>
                  <a:pt x="703263" y="607180"/>
                </a:lnTo>
                <a:lnTo>
                  <a:pt x="705169" y="617025"/>
                </a:lnTo>
                <a:lnTo>
                  <a:pt x="707392" y="627504"/>
                </a:lnTo>
                <a:lnTo>
                  <a:pt x="708028" y="630998"/>
                </a:lnTo>
                <a:lnTo>
                  <a:pt x="708028" y="634173"/>
                </a:lnTo>
                <a:lnTo>
                  <a:pt x="707710" y="637666"/>
                </a:lnTo>
                <a:lnTo>
                  <a:pt x="707392" y="640524"/>
                </a:lnTo>
                <a:lnTo>
                  <a:pt x="706757" y="643065"/>
                </a:lnTo>
                <a:lnTo>
                  <a:pt x="705804" y="645605"/>
                </a:lnTo>
                <a:lnTo>
                  <a:pt x="703263" y="650051"/>
                </a:lnTo>
                <a:lnTo>
                  <a:pt x="701039" y="654815"/>
                </a:lnTo>
                <a:lnTo>
                  <a:pt x="699134" y="658626"/>
                </a:lnTo>
                <a:lnTo>
                  <a:pt x="698498" y="660531"/>
                </a:lnTo>
                <a:lnTo>
                  <a:pt x="697863" y="662436"/>
                </a:lnTo>
                <a:lnTo>
                  <a:pt x="697545" y="664342"/>
                </a:lnTo>
                <a:lnTo>
                  <a:pt x="697545" y="666247"/>
                </a:lnTo>
                <a:lnTo>
                  <a:pt x="699134" y="688794"/>
                </a:lnTo>
                <a:lnTo>
                  <a:pt x="700404" y="702132"/>
                </a:lnTo>
                <a:lnTo>
                  <a:pt x="701039" y="709436"/>
                </a:lnTo>
                <a:lnTo>
                  <a:pt x="702310" y="716104"/>
                </a:lnTo>
                <a:lnTo>
                  <a:pt x="703581" y="723408"/>
                </a:lnTo>
                <a:lnTo>
                  <a:pt x="705487" y="729760"/>
                </a:lnTo>
                <a:lnTo>
                  <a:pt x="707075" y="736111"/>
                </a:lnTo>
                <a:lnTo>
                  <a:pt x="709298" y="742145"/>
                </a:lnTo>
                <a:lnTo>
                  <a:pt x="711839" y="747226"/>
                </a:lnTo>
                <a:lnTo>
                  <a:pt x="714698" y="751989"/>
                </a:lnTo>
                <a:lnTo>
                  <a:pt x="716286" y="753894"/>
                </a:lnTo>
                <a:lnTo>
                  <a:pt x="718192" y="755800"/>
                </a:lnTo>
                <a:lnTo>
                  <a:pt x="719780" y="757705"/>
                </a:lnTo>
                <a:lnTo>
                  <a:pt x="722322" y="759293"/>
                </a:lnTo>
                <a:lnTo>
                  <a:pt x="725816" y="760563"/>
                </a:lnTo>
                <a:lnTo>
                  <a:pt x="731533" y="762151"/>
                </a:lnTo>
                <a:lnTo>
                  <a:pt x="736933" y="763104"/>
                </a:lnTo>
                <a:lnTo>
                  <a:pt x="738839" y="763421"/>
                </a:lnTo>
                <a:lnTo>
                  <a:pt x="739792" y="763104"/>
                </a:lnTo>
                <a:lnTo>
                  <a:pt x="745827" y="831062"/>
                </a:lnTo>
                <a:lnTo>
                  <a:pt x="747098" y="833603"/>
                </a:lnTo>
                <a:lnTo>
                  <a:pt x="748368" y="835826"/>
                </a:lnTo>
                <a:lnTo>
                  <a:pt x="749639" y="838049"/>
                </a:lnTo>
                <a:lnTo>
                  <a:pt x="751227" y="839954"/>
                </a:lnTo>
                <a:lnTo>
                  <a:pt x="754404" y="843765"/>
                </a:lnTo>
                <a:lnTo>
                  <a:pt x="757898" y="847576"/>
                </a:lnTo>
                <a:lnTo>
                  <a:pt x="761074" y="851386"/>
                </a:lnTo>
                <a:lnTo>
                  <a:pt x="762662" y="853609"/>
                </a:lnTo>
                <a:lnTo>
                  <a:pt x="763933" y="855832"/>
                </a:lnTo>
                <a:lnTo>
                  <a:pt x="765204" y="858373"/>
                </a:lnTo>
                <a:lnTo>
                  <a:pt x="766474" y="861548"/>
                </a:lnTo>
                <a:lnTo>
                  <a:pt x="767427" y="865042"/>
                </a:lnTo>
                <a:lnTo>
                  <a:pt x="768380" y="868852"/>
                </a:lnTo>
                <a:lnTo>
                  <a:pt x="751545" y="872663"/>
                </a:lnTo>
                <a:lnTo>
                  <a:pt x="744874" y="887271"/>
                </a:lnTo>
                <a:lnTo>
                  <a:pt x="740745" y="895528"/>
                </a:lnTo>
                <a:lnTo>
                  <a:pt x="736298" y="904102"/>
                </a:lnTo>
                <a:lnTo>
                  <a:pt x="731533" y="912358"/>
                </a:lnTo>
                <a:lnTo>
                  <a:pt x="726451" y="919980"/>
                </a:lnTo>
                <a:lnTo>
                  <a:pt x="723910" y="923156"/>
                </a:lnTo>
                <a:lnTo>
                  <a:pt x="721051" y="926014"/>
                </a:lnTo>
                <a:lnTo>
                  <a:pt x="718510" y="928555"/>
                </a:lnTo>
                <a:lnTo>
                  <a:pt x="715969" y="930778"/>
                </a:lnTo>
                <a:lnTo>
                  <a:pt x="680393" y="940622"/>
                </a:lnTo>
                <a:lnTo>
                  <a:pt x="648628" y="953960"/>
                </a:lnTo>
                <a:lnTo>
                  <a:pt x="615911" y="967932"/>
                </a:lnTo>
                <a:lnTo>
                  <a:pt x="551747" y="995243"/>
                </a:lnTo>
                <a:lnTo>
                  <a:pt x="544123" y="998101"/>
                </a:lnTo>
                <a:lnTo>
                  <a:pt x="537135" y="1000641"/>
                </a:lnTo>
                <a:lnTo>
                  <a:pt x="522524" y="1006040"/>
                </a:lnTo>
                <a:lnTo>
                  <a:pt x="507912" y="1011121"/>
                </a:lnTo>
                <a:lnTo>
                  <a:pt x="500924" y="1013979"/>
                </a:lnTo>
                <a:lnTo>
                  <a:pt x="493936" y="1016837"/>
                </a:lnTo>
                <a:lnTo>
                  <a:pt x="487583" y="1020648"/>
                </a:lnTo>
                <a:lnTo>
                  <a:pt x="481548" y="1024141"/>
                </a:lnTo>
                <a:lnTo>
                  <a:pt x="475512" y="1027952"/>
                </a:lnTo>
                <a:lnTo>
                  <a:pt x="470430" y="1032398"/>
                </a:lnTo>
                <a:lnTo>
                  <a:pt x="467889" y="1034938"/>
                </a:lnTo>
                <a:lnTo>
                  <a:pt x="465665" y="1037796"/>
                </a:lnTo>
                <a:lnTo>
                  <a:pt x="463442" y="1040337"/>
                </a:lnTo>
                <a:lnTo>
                  <a:pt x="461218" y="1043195"/>
                </a:lnTo>
                <a:lnTo>
                  <a:pt x="459313" y="1046370"/>
                </a:lnTo>
                <a:lnTo>
                  <a:pt x="457407" y="1049546"/>
                </a:lnTo>
                <a:lnTo>
                  <a:pt x="456136" y="1052722"/>
                </a:lnTo>
                <a:lnTo>
                  <a:pt x="454548" y="1056850"/>
                </a:lnTo>
                <a:lnTo>
                  <a:pt x="454230" y="1082573"/>
                </a:lnTo>
                <a:lnTo>
                  <a:pt x="453595" y="1116234"/>
                </a:lnTo>
                <a:lnTo>
                  <a:pt x="452960" y="1151484"/>
                </a:lnTo>
                <a:lnTo>
                  <a:pt x="452642" y="1167997"/>
                </a:lnTo>
                <a:lnTo>
                  <a:pt x="452960" y="1182605"/>
                </a:lnTo>
                <a:lnTo>
                  <a:pt x="1276928" y="1182605"/>
                </a:lnTo>
                <a:lnTo>
                  <a:pt x="1277245" y="1167997"/>
                </a:lnTo>
                <a:lnTo>
                  <a:pt x="1276928" y="1151484"/>
                </a:lnTo>
                <a:lnTo>
                  <a:pt x="1276292" y="1116234"/>
                </a:lnTo>
                <a:lnTo>
                  <a:pt x="1275339" y="1082573"/>
                </a:lnTo>
                <a:lnTo>
                  <a:pt x="1275022" y="1056850"/>
                </a:lnTo>
                <a:lnTo>
                  <a:pt x="1273751" y="1052722"/>
                </a:lnTo>
                <a:lnTo>
                  <a:pt x="1272163" y="1049546"/>
                </a:lnTo>
                <a:lnTo>
                  <a:pt x="1270257" y="1046370"/>
                </a:lnTo>
                <a:lnTo>
                  <a:pt x="1268669" y="1043195"/>
                </a:lnTo>
                <a:lnTo>
                  <a:pt x="1266445" y="1040337"/>
                </a:lnTo>
                <a:lnTo>
                  <a:pt x="1264222" y="1037796"/>
                </a:lnTo>
                <a:lnTo>
                  <a:pt x="1261998" y="1034938"/>
                </a:lnTo>
                <a:lnTo>
                  <a:pt x="1259775" y="1032398"/>
                </a:lnTo>
                <a:lnTo>
                  <a:pt x="1254057" y="1027952"/>
                </a:lnTo>
                <a:lnTo>
                  <a:pt x="1248340" y="1024141"/>
                </a:lnTo>
                <a:lnTo>
                  <a:pt x="1242304" y="1020648"/>
                </a:lnTo>
                <a:lnTo>
                  <a:pt x="1235634" y="1016837"/>
                </a:lnTo>
                <a:lnTo>
                  <a:pt x="1228963" y="1013979"/>
                </a:lnTo>
                <a:lnTo>
                  <a:pt x="1221658" y="1011121"/>
                </a:lnTo>
                <a:lnTo>
                  <a:pt x="1207681" y="1006040"/>
                </a:lnTo>
                <a:lnTo>
                  <a:pt x="1192752" y="1000641"/>
                </a:lnTo>
                <a:lnTo>
                  <a:pt x="1185446" y="998101"/>
                </a:lnTo>
                <a:lnTo>
                  <a:pt x="1178458" y="995243"/>
                </a:lnTo>
                <a:lnTo>
                  <a:pt x="1113659" y="967932"/>
                </a:lnTo>
                <a:lnTo>
                  <a:pt x="1080941" y="953960"/>
                </a:lnTo>
                <a:lnTo>
                  <a:pt x="1049177" y="940622"/>
                </a:lnTo>
                <a:lnTo>
                  <a:pt x="1013601" y="930778"/>
                </a:lnTo>
                <a:lnTo>
                  <a:pt x="1011060" y="928555"/>
                </a:lnTo>
                <a:lnTo>
                  <a:pt x="1008519" y="926014"/>
                </a:lnTo>
                <a:lnTo>
                  <a:pt x="1005977" y="923156"/>
                </a:lnTo>
                <a:lnTo>
                  <a:pt x="1003436" y="919980"/>
                </a:lnTo>
                <a:lnTo>
                  <a:pt x="998036" y="912358"/>
                </a:lnTo>
                <a:lnTo>
                  <a:pt x="993589" y="904102"/>
                </a:lnTo>
                <a:lnTo>
                  <a:pt x="989142" y="895528"/>
                </a:lnTo>
                <a:lnTo>
                  <a:pt x="985013" y="887271"/>
                </a:lnTo>
                <a:lnTo>
                  <a:pt x="978025" y="872663"/>
                </a:lnTo>
                <a:lnTo>
                  <a:pt x="955790" y="869487"/>
                </a:lnTo>
                <a:lnTo>
                  <a:pt x="956107" y="865359"/>
                </a:lnTo>
                <a:lnTo>
                  <a:pt x="956743" y="861231"/>
                </a:lnTo>
                <a:lnTo>
                  <a:pt x="957696" y="857738"/>
                </a:lnTo>
                <a:lnTo>
                  <a:pt x="958649" y="854562"/>
                </a:lnTo>
                <a:lnTo>
                  <a:pt x="960237" y="852021"/>
                </a:lnTo>
                <a:lnTo>
                  <a:pt x="961507" y="849481"/>
                </a:lnTo>
                <a:lnTo>
                  <a:pt x="965319" y="845035"/>
                </a:lnTo>
                <a:lnTo>
                  <a:pt x="968813" y="840272"/>
                </a:lnTo>
                <a:lnTo>
                  <a:pt x="972307" y="835826"/>
                </a:lnTo>
                <a:lnTo>
                  <a:pt x="973895" y="833603"/>
                </a:lnTo>
                <a:lnTo>
                  <a:pt x="975484" y="830745"/>
                </a:lnTo>
                <a:lnTo>
                  <a:pt x="977072" y="827887"/>
                </a:lnTo>
                <a:lnTo>
                  <a:pt x="978025" y="824393"/>
                </a:lnTo>
                <a:lnTo>
                  <a:pt x="978978" y="821218"/>
                </a:lnTo>
                <a:lnTo>
                  <a:pt x="979613" y="818042"/>
                </a:lnTo>
                <a:lnTo>
                  <a:pt x="980566" y="811373"/>
                </a:lnTo>
                <a:lnTo>
                  <a:pt x="981201" y="804069"/>
                </a:lnTo>
                <a:lnTo>
                  <a:pt x="981837" y="797083"/>
                </a:lnTo>
                <a:lnTo>
                  <a:pt x="982154" y="789779"/>
                </a:lnTo>
                <a:lnTo>
                  <a:pt x="983107" y="783110"/>
                </a:lnTo>
                <a:lnTo>
                  <a:pt x="983742" y="779935"/>
                </a:lnTo>
                <a:lnTo>
                  <a:pt x="984695" y="776759"/>
                </a:lnTo>
                <a:lnTo>
                  <a:pt x="985966" y="773266"/>
                </a:lnTo>
                <a:lnTo>
                  <a:pt x="987236" y="770408"/>
                </a:lnTo>
                <a:lnTo>
                  <a:pt x="988507" y="768502"/>
                </a:lnTo>
                <a:lnTo>
                  <a:pt x="989778" y="766915"/>
                </a:lnTo>
                <a:lnTo>
                  <a:pt x="991366" y="765327"/>
                </a:lnTo>
                <a:lnTo>
                  <a:pt x="992636" y="764056"/>
                </a:lnTo>
                <a:lnTo>
                  <a:pt x="996131" y="761834"/>
                </a:lnTo>
                <a:lnTo>
                  <a:pt x="999942" y="759928"/>
                </a:lnTo>
                <a:lnTo>
                  <a:pt x="1003436" y="758023"/>
                </a:lnTo>
                <a:lnTo>
                  <a:pt x="1006930" y="755800"/>
                </a:lnTo>
                <a:lnTo>
                  <a:pt x="1010107" y="753259"/>
                </a:lnTo>
                <a:lnTo>
                  <a:pt x="1011695" y="751989"/>
                </a:lnTo>
                <a:lnTo>
                  <a:pt x="1012966" y="750401"/>
                </a:lnTo>
                <a:lnTo>
                  <a:pt x="1014871" y="746908"/>
                </a:lnTo>
                <a:lnTo>
                  <a:pt x="1017095" y="743097"/>
                </a:lnTo>
                <a:lnTo>
                  <a:pt x="1019001" y="738651"/>
                </a:lnTo>
                <a:lnTo>
                  <a:pt x="1020589" y="734523"/>
                </a:lnTo>
                <a:lnTo>
                  <a:pt x="1023130" y="725631"/>
                </a:lnTo>
                <a:lnTo>
                  <a:pt x="1024718" y="717057"/>
                </a:lnTo>
                <a:lnTo>
                  <a:pt x="1025989" y="709753"/>
                </a:lnTo>
                <a:lnTo>
                  <a:pt x="1026942" y="701814"/>
                </a:lnTo>
                <a:lnTo>
                  <a:pt x="1027895" y="693875"/>
                </a:lnTo>
                <a:lnTo>
                  <a:pt x="1028213" y="685618"/>
                </a:lnTo>
                <a:lnTo>
                  <a:pt x="1027895" y="677362"/>
                </a:lnTo>
                <a:lnTo>
                  <a:pt x="1027577" y="673233"/>
                </a:lnTo>
                <a:lnTo>
                  <a:pt x="1026942" y="669105"/>
                </a:lnTo>
                <a:lnTo>
                  <a:pt x="1025989" y="665294"/>
                </a:lnTo>
                <a:lnTo>
                  <a:pt x="1025036" y="661484"/>
                </a:lnTo>
                <a:lnTo>
                  <a:pt x="1023766" y="657673"/>
                </a:lnTo>
                <a:lnTo>
                  <a:pt x="1022177" y="654180"/>
                </a:lnTo>
                <a:lnTo>
                  <a:pt x="1019001" y="647511"/>
                </a:lnTo>
                <a:lnTo>
                  <a:pt x="1015824" y="642747"/>
                </a:lnTo>
                <a:lnTo>
                  <a:pt x="1014871" y="640207"/>
                </a:lnTo>
                <a:lnTo>
                  <a:pt x="1013919" y="637349"/>
                </a:lnTo>
                <a:lnTo>
                  <a:pt x="1012966" y="633856"/>
                </a:lnTo>
                <a:lnTo>
                  <a:pt x="1012330" y="629410"/>
                </a:lnTo>
                <a:lnTo>
                  <a:pt x="1012013" y="626234"/>
                </a:lnTo>
                <a:lnTo>
                  <a:pt x="1012013" y="622106"/>
                </a:lnTo>
                <a:lnTo>
                  <a:pt x="1012330" y="612261"/>
                </a:lnTo>
                <a:lnTo>
                  <a:pt x="1012966" y="601147"/>
                </a:lnTo>
                <a:lnTo>
                  <a:pt x="1013919" y="588762"/>
                </a:lnTo>
                <a:lnTo>
                  <a:pt x="1016460" y="566215"/>
                </a:lnTo>
                <a:lnTo>
                  <a:pt x="1017095" y="557323"/>
                </a:lnTo>
                <a:lnTo>
                  <a:pt x="1017413" y="551607"/>
                </a:lnTo>
                <a:lnTo>
                  <a:pt x="1017730" y="534141"/>
                </a:lnTo>
                <a:lnTo>
                  <a:pt x="1017413" y="527472"/>
                </a:lnTo>
                <a:lnTo>
                  <a:pt x="1016777" y="521756"/>
                </a:lnTo>
                <a:lnTo>
                  <a:pt x="1015824" y="516040"/>
                </a:lnTo>
                <a:lnTo>
                  <a:pt x="1014236" y="509371"/>
                </a:lnTo>
                <a:lnTo>
                  <a:pt x="1010424" y="492222"/>
                </a:lnTo>
                <a:lnTo>
                  <a:pt x="1008836" y="488412"/>
                </a:lnTo>
                <a:lnTo>
                  <a:pt x="1006930" y="483966"/>
                </a:lnTo>
                <a:lnTo>
                  <a:pt x="1004707" y="478567"/>
                </a:lnTo>
                <a:lnTo>
                  <a:pt x="1001530" y="473169"/>
                </a:lnTo>
                <a:lnTo>
                  <a:pt x="997401" y="467770"/>
                </a:lnTo>
                <a:lnTo>
                  <a:pt x="995495" y="465547"/>
                </a:lnTo>
                <a:lnTo>
                  <a:pt x="993272" y="463324"/>
                </a:lnTo>
                <a:lnTo>
                  <a:pt x="991048" y="460784"/>
                </a:lnTo>
                <a:lnTo>
                  <a:pt x="988825" y="459196"/>
                </a:lnTo>
                <a:lnTo>
                  <a:pt x="962143" y="454750"/>
                </a:lnTo>
                <a:lnTo>
                  <a:pt x="945943" y="439825"/>
                </a:lnTo>
                <a:lnTo>
                  <a:pt x="939908" y="436331"/>
                </a:lnTo>
                <a:lnTo>
                  <a:pt x="933555" y="433156"/>
                </a:lnTo>
                <a:lnTo>
                  <a:pt x="927202" y="430298"/>
                </a:lnTo>
                <a:lnTo>
                  <a:pt x="921167" y="427757"/>
                </a:lnTo>
                <a:lnTo>
                  <a:pt x="915131" y="425534"/>
                </a:lnTo>
                <a:lnTo>
                  <a:pt x="908778" y="423629"/>
                </a:lnTo>
                <a:lnTo>
                  <a:pt x="902426" y="422041"/>
                </a:lnTo>
                <a:lnTo>
                  <a:pt x="896390" y="421088"/>
                </a:lnTo>
                <a:lnTo>
                  <a:pt x="890038" y="420136"/>
                </a:lnTo>
                <a:lnTo>
                  <a:pt x="884002" y="419501"/>
                </a:lnTo>
                <a:lnTo>
                  <a:pt x="878285" y="419183"/>
                </a:lnTo>
                <a:lnTo>
                  <a:pt x="871932" y="418865"/>
                </a:lnTo>
                <a:close/>
                <a:moveTo>
                  <a:pt x="1477962" y="0"/>
                </a:moveTo>
                <a:lnTo>
                  <a:pt x="1622425" y="0"/>
                </a:lnTo>
                <a:lnTo>
                  <a:pt x="1622425" y="366713"/>
                </a:lnTo>
                <a:lnTo>
                  <a:pt x="1477962" y="366713"/>
                </a:lnTo>
                <a:lnTo>
                  <a:pt x="1477962" y="0"/>
                </a:lnTo>
                <a:close/>
                <a:moveTo>
                  <a:pt x="326855" y="0"/>
                </a:moveTo>
                <a:lnTo>
                  <a:pt x="1403350" y="0"/>
                </a:lnTo>
                <a:lnTo>
                  <a:pt x="1403350" y="1601788"/>
                </a:lnTo>
                <a:lnTo>
                  <a:pt x="326855" y="1601788"/>
                </a:lnTo>
                <a:lnTo>
                  <a:pt x="326855" y="0"/>
                </a:lnTo>
                <a:close/>
                <a:moveTo>
                  <a:pt x="90211" y="0"/>
                </a:moveTo>
                <a:lnTo>
                  <a:pt x="94975" y="0"/>
                </a:lnTo>
                <a:lnTo>
                  <a:pt x="212503" y="0"/>
                </a:lnTo>
                <a:lnTo>
                  <a:pt x="212503" y="1601788"/>
                </a:lnTo>
                <a:lnTo>
                  <a:pt x="94975" y="1601788"/>
                </a:lnTo>
                <a:lnTo>
                  <a:pt x="90211" y="1601788"/>
                </a:lnTo>
                <a:lnTo>
                  <a:pt x="85446" y="1601471"/>
                </a:lnTo>
                <a:lnTo>
                  <a:pt x="80681" y="1600835"/>
                </a:lnTo>
                <a:lnTo>
                  <a:pt x="75917" y="1599883"/>
                </a:lnTo>
                <a:lnTo>
                  <a:pt x="71470" y="1598930"/>
                </a:lnTo>
                <a:lnTo>
                  <a:pt x="67023" y="1597660"/>
                </a:lnTo>
                <a:lnTo>
                  <a:pt x="62258" y="1596072"/>
                </a:lnTo>
                <a:lnTo>
                  <a:pt x="58129" y="1594484"/>
                </a:lnTo>
                <a:lnTo>
                  <a:pt x="53999" y="1592261"/>
                </a:lnTo>
                <a:lnTo>
                  <a:pt x="49870" y="1590356"/>
                </a:lnTo>
                <a:lnTo>
                  <a:pt x="45740" y="1587815"/>
                </a:lnTo>
                <a:lnTo>
                  <a:pt x="41929" y="1585592"/>
                </a:lnTo>
                <a:lnTo>
                  <a:pt x="38117" y="1583052"/>
                </a:lnTo>
                <a:lnTo>
                  <a:pt x="34623" y="1580194"/>
                </a:lnTo>
                <a:lnTo>
                  <a:pt x="31446" y="1577336"/>
                </a:lnTo>
                <a:lnTo>
                  <a:pt x="27635" y="1573843"/>
                </a:lnTo>
                <a:lnTo>
                  <a:pt x="24776" y="1570667"/>
                </a:lnTo>
                <a:lnTo>
                  <a:pt x="21917" y="1567174"/>
                </a:lnTo>
                <a:lnTo>
                  <a:pt x="19058" y="1563681"/>
                </a:lnTo>
                <a:lnTo>
                  <a:pt x="16517" y="1559870"/>
                </a:lnTo>
                <a:lnTo>
                  <a:pt x="13976" y="1556059"/>
                </a:lnTo>
                <a:lnTo>
                  <a:pt x="11435" y="1551931"/>
                </a:lnTo>
                <a:lnTo>
                  <a:pt x="9211" y="1548120"/>
                </a:lnTo>
                <a:lnTo>
                  <a:pt x="7306" y="1543992"/>
                </a:lnTo>
                <a:lnTo>
                  <a:pt x="5717" y="1539228"/>
                </a:lnTo>
                <a:lnTo>
                  <a:pt x="4447" y="1535100"/>
                </a:lnTo>
                <a:lnTo>
                  <a:pt x="3176" y="1530654"/>
                </a:lnTo>
                <a:lnTo>
                  <a:pt x="1906" y="1525891"/>
                </a:lnTo>
                <a:lnTo>
                  <a:pt x="1270" y="1521127"/>
                </a:lnTo>
                <a:lnTo>
                  <a:pt x="635" y="1516364"/>
                </a:lnTo>
                <a:lnTo>
                  <a:pt x="317" y="1511600"/>
                </a:lnTo>
                <a:lnTo>
                  <a:pt x="0" y="1506837"/>
                </a:lnTo>
                <a:lnTo>
                  <a:pt x="0" y="94951"/>
                </a:lnTo>
                <a:lnTo>
                  <a:pt x="317" y="90188"/>
                </a:lnTo>
                <a:lnTo>
                  <a:pt x="635" y="85424"/>
                </a:lnTo>
                <a:lnTo>
                  <a:pt x="1270" y="80661"/>
                </a:lnTo>
                <a:lnTo>
                  <a:pt x="1906" y="75580"/>
                </a:lnTo>
                <a:lnTo>
                  <a:pt x="3176" y="71134"/>
                </a:lnTo>
                <a:lnTo>
                  <a:pt x="4447" y="66688"/>
                </a:lnTo>
                <a:lnTo>
                  <a:pt x="5717" y="62560"/>
                </a:lnTo>
                <a:lnTo>
                  <a:pt x="7306" y="57796"/>
                </a:lnTo>
                <a:lnTo>
                  <a:pt x="9211" y="53668"/>
                </a:lnTo>
                <a:lnTo>
                  <a:pt x="11435" y="49857"/>
                </a:lnTo>
                <a:lnTo>
                  <a:pt x="13976" y="45729"/>
                </a:lnTo>
                <a:lnTo>
                  <a:pt x="16517" y="41601"/>
                </a:lnTo>
                <a:lnTo>
                  <a:pt x="19058" y="38107"/>
                </a:lnTo>
                <a:lnTo>
                  <a:pt x="21917" y="34614"/>
                </a:lnTo>
                <a:lnTo>
                  <a:pt x="24776" y="31121"/>
                </a:lnTo>
                <a:lnTo>
                  <a:pt x="27635" y="27945"/>
                </a:lnTo>
                <a:lnTo>
                  <a:pt x="31446" y="24452"/>
                </a:lnTo>
                <a:lnTo>
                  <a:pt x="34623" y="21594"/>
                </a:lnTo>
                <a:lnTo>
                  <a:pt x="38117" y="18736"/>
                </a:lnTo>
                <a:lnTo>
                  <a:pt x="41929" y="16195"/>
                </a:lnTo>
                <a:lnTo>
                  <a:pt x="45740" y="13655"/>
                </a:lnTo>
                <a:lnTo>
                  <a:pt x="49870" y="11432"/>
                </a:lnTo>
                <a:lnTo>
                  <a:pt x="53999" y="9527"/>
                </a:lnTo>
                <a:lnTo>
                  <a:pt x="58129" y="7304"/>
                </a:lnTo>
                <a:lnTo>
                  <a:pt x="62258" y="5716"/>
                </a:lnTo>
                <a:lnTo>
                  <a:pt x="67023" y="4128"/>
                </a:lnTo>
                <a:lnTo>
                  <a:pt x="71470" y="2858"/>
                </a:lnTo>
                <a:lnTo>
                  <a:pt x="75917" y="1905"/>
                </a:lnTo>
                <a:lnTo>
                  <a:pt x="80681" y="952"/>
                </a:lnTo>
                <a:lnTo>
                  <a:pt x="85446" y="317"/>
                </a:lnTo>
                <a:lnTo>
                  <a:pt x="90211" y="0"/>
                </a:ln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sp>
        <p:nvSpPr>
          <p:cNvPr id="1032" name="文本框 2"/>
          <p:cNvSpPr>
            <a:spLocks noChangeArrowheads="1"/>
          </p:cNvSpPr>
          <p:nvPr/>
        </p:nvSpPr>
        <p:spPr bwMode="auto">
          <a:xfrm>
            <a:off x="0" y="0"/>
            <a:ext cx="20574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lgn="ctr">
              <a:buFont typeface="Arial" pitchFamily="34" charset="0"/>
              <a:buNone/>
            </a:pPr>
            <a:r>
              <a:rPr lang="en-US" altLang="zh-CN" sz="4400" b="1" dirty="0">
                <a:solidFill>
                  <a:srgbClr val="FF4664"/>
                </a:solidFill>
                <a:latin typeface="Broadway" pitchFamily="82" charset="0"/>
                <a:ea typeface="华文隶书" pitchFamily="2" charset="-122"/>
                <a:sym typeface="Microsoft New Tai Lue" pitchFamily="34" charset="0"/>
              </a:rPr>
              <a:t>SMG</a:t>
            </a:r>
            <a:endParaRPr lang="zh-CN" altLang="en-US" sz="4400" b="1" dirty="0">
              <a:solidFill>
                <a:srgbClr val="FF4664"/>
              </a:solidFill>
              <a:latin typeface="Broadway" pitchFamily="82" charset="0"/>
              <a:ea typeface="华文隶书" pitchFamily="2" charset="-122"/>
              <a:sym typeface="Microsoft New Tai Lue" pitchFamily="34" charset="0"/>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14:presetBounceEnd="56000">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14:bounceEnd="56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6000">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fill="hold" nodeType="withEffect" p14:presetBounceEnd="24000">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14:bounceEnd="24000">
                                          <p:cBhvr additive="base">
                                            <p:cTn id="11" dur="500" fill="hold"/>
                                            <p:tgtEl>
                                              <p:spTgt spid="10"/>
                                            </p:tgtEl>
                                            <p:attrNameLst>
                                              <p:attrName>ppt_x</p:attrName>
                                            </p:attrNameLst>
                                          </p:cBhvr>
                                          <p:tavLst>
                                            <p:tav tm="0">
                                              <p:val>
                                                <p:strVal val="1+#ppt_w/2"/>
                                              </p:val>
                                            </p:tav>
                                            <p:tav tm="100000">
                                              <p:val>
                                                <p:strVal val="#ppt_x"/>
                                              </p:val>
                                            </p:tav>
                                          </p:tavLst>
                                        </p:anim>
                                        <p:anim calcmode="lin" valueType="num" p14:bounceEnd="24000">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14:presetBounceEnd="78000">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14:bounceEnd="78000">
                                          <p:cBhvr additive="base">
                                            <p:cTn id="15" dur="500" fill="hold"/>
                                            <p:tgtEl>
                                              <p:spTgt spid="6"/>
                                            </p:tgtEl>
                                            <p:attrNameLst>
                                              <p:attrName>ppt_x</p:attrName>
                                            </p:attrNameLst>
                                          </p:cBhvr>
                                          <p:tavLst>
                                            <p:tav tm="0">
                                              <p:val>
                                                <p:strVal val="#ppt_x"/>
                                              </p:val>
                                            </p:tav>
                                            <p:tav tm="100000">
                                              <p:val>
                                                <p:strVal val="#ppt_x"/>
                                              </p:val>
                                            </p:tav>
                                          </p:tavLst>
                                        </p:anim>
                                        <p:anim calcmode="lin" valueType="num" p14:bounceEnd="78000">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500"/>
                                      </p:stCondLst>
                                      <p:childTnLst>
                                        <p:set>
                                          <p:cBhvr>
                                            <p:cTn id="18" dur="1" fill="hold">
                                              <p:stCondLst>
                                                <p:cond delay="0"/>
                                              </p:stCondLst>
                                            </p:cTn>
                                            <p:tgtEl>
                                              <p:spTgt spid="1031"/>
                                            </p:tgtEl>
                                            <p:attrNameLst>
                                              <p:attrName>style.visibility</p:attrName>
                                            </p:attrNameLst>
                                          </p:cBhvr>
                                          <p:to>
                                            <p:strVal val="visible"/>
                                          </p:to>
                                        </p:set>
                                        <p:animEffect transition="in" filter="fade">
                                          <p:cBhvr>
                                            <p:cTn id="19" dur="500"/>
                                            <p:tgtEl>
                                              <p:spTgt spid="103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029"/>
                                            </p:tgtEl>
                                            <p:attrNameLst>
                                              <p:attrName>style.visibility</p:attrName>
                                            </p:attrNameLst>
                                          </p:cBhvr>
                                          <p:to>
                                            <p:strVal val="visible"/>
                                          </p:to>
                                        </p:set>
                                        <p:animEffect transition="in" filter="fade">
                                          <p:cBhvr>
                                            <p:cTn id="22" dur="500"/>
                                            <p:tgtEl>
                                              <p:spTgt spid="1029"/>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27"/>
                                            </p:tgtEl>
                                            <p:attrNameLst>
                                              <p:attrName>style.visibility</p:attrName>
                                            </p:attrNameLst>
                                          </p:cBhvr>
                                          <p:to>
                                            <p:strVal val="visible"/>
                                          </p:to>
                                        </p:set>
                                        <p:animEffect transition="in" filter="fade">
                                          <p:cBhvr>
                                            <p:cTn id="29" dur="500"/>
                                            <p:tgtEl>
                                              <p:spTgt spid="10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fade">
                                          <p:cBhvr>
                                            <p:cTn id="32" dur="500"/>
                                            <p:tgtEl>
                                              <p:spTgt spid="10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fade">
                                          <p:cBhvr>
                                            <p:cTn id="35"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p:bldP spid="1028" grpId="0"/>
          <p:bldP spid="1029" grpId="0" animBg="1"/>
          <p:bldP spid="1030" grpId="0" animBg="1"/>
          <p:bldP spid="1031" grpId="0" animBg="1"/>
          <p:bldP spid="103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500"/>
                                      </p:stCondLst>
                                      <p:childTnLst>
                                        <p:set>
                                          <p:cBhvr>
                                            <p:cTn id="18" dur="1" fill="hold">
                                              <p:stCondLst>
                                                <p:cond delay="0"/>
                                              </p:stCondLst>
                                            </p:cTn>
                                            <p:tgtEl>
                                              <p:spTgt spid="1031"/>
                                            </p:tgtEl>
                                            <p:attrNameLst>
                                              <p:attrName>style.visibility</p:attrName>
                                            </p:attrNameLst>
                                          </p:cBhvr>
                                          <p:to>
                                            <p:strVal val="visible"/>
                                          </p:to>
                                        </p:set>
                                        <p:animEffect transition="in" filter="fade">
                                          <p:cBhvr>
                                            <p:cTn id="19" dur="500"/>
                                            <p:tgtEl>
                                              <p:spTgt spid="103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029"/>
                                            </p:tgtEl>
                                            <p:attrNameLst>
                                              <p:attrName>style.visibility</p:attrName>
                                            </p:attrNameLst>
                                          </p:cBhvr>
                                          <p:to>
                                            <p:strVal val="visible"/>
                                          </p:to>
                                        </p:set>
                                        <p:animEffect transition="in" filter="fade">
                                          <p:cBhvr>
                                            <p:cTn id="22" dur="500"/>
                                            <p:tgtEl>
                                              <p:spTgt spid="1029"/>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27"/>
                                            </p:tgtEl>
                                            <p:attrNameLst>
                                              <p:attrName>style.visibility</p:attrName>
                                            </p:attrNameLst>
                                          </p:cBhvr>
                                          <p:to>
                                            <p:strVal val="visible"/>
                                          </p:to>
                                        </p:set>
                                        <p:animEffect transition="in" filter="fade">
                                          <p:cBhvr>
                                            <p:cTn id="29" dur="500"/>
                                            <p:tgtEl>
                                              <p:spTgt spid="10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fade">
                                          <p:cBhvr>
                                            <p:cTn id="32" dur="500"/>
                                            <p:tgtEl>
                                              <p:spTgt spid="10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fade">
                                          <p:cBhvr>
                                            <p:cTn id="35"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p:bldP spid="1028" grpId="0"/>
          <p:bldP spid="1029" grpId="0" animBg="1"/>
          <p:bldP spid="1030" grpId="0" animBg="1"/>
          <p:bldP spid="1031" grpId="0" animBg="1"/>
          <p:bldP spid="1032"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4"/>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9219" name="矩形 3"/>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9220" name="文本框 7"/>
          <p:cNvSpPr>
            <a:spLocks noChangeArrowheads="1"/>
          </p:cNvSpPr>
          <p:nvPr/>
        </p:nvSpPr>
        <p:spPr bwMode="auto">
          <a:xfrm>
            <a:off x="1058863" y="2297113"/>
            <a:ext cx="2606675"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buFont typeface="Arial" pitchFamily="34" charset="0"/>
              <a:buNone/>
            </a:pPr>
            <a:r>
              <a:rPr lang="en-US" altLang="zh-CN" sz="13800" b="1">
                <a:solidFill>
                  <a:srgbClr val="427172"/>
                </a:solidFill>
                <a:latin typeface="Broadway" pitchFamily="82" charset="0"/>
                <a:ea typeface="华文隶书" pitchFamily="2" charset="-122"/>
                <a:sym typeface="Microsoft New Tai Lue" pitchFamily="34" charset="0"/>
              </a:rPr>
              <a:t>02</a:t>
            </a:r>
            <a:endParaRPr lang="zh-CN" altLang="en-US" sz="13800" b="1">
              <a:solidFill>
                <a:srgbClr val="427172"/>
              </a:solidFill>
              <a:latin typeface="Broadway" pitchFamily="82" charset="0"/>
              <a:ea typeface="华文隶书" pitchFamily="2" charset="-122"/>
              <a:sym typeface="Microsoft New Tai Lue" pitchFamily="34" charset="0"/>
            </a:endParaRPr>
          </a:p>
        </p:txBody>
      </p:sp>
      <p:sp>
        <p:nvSpPr>
          <p:cNvPr id="9221" name="矩形 8"/>
          <p:cNvSpPr>
            <a:spLocks noChangeArrowheads="1"/>
          </p:cNvSpPr>
          <p:nvPr/>
        </p:nvSpPr>
        <p:spPr bwMode="auto">
          <a:xfrm>
            <a:off x="6415088" y="2960688"/>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4800" b="1" dirty="0">
                <a:solidFill>
                  <a:srgbClr val="427172"/>
                </a:solidFill>
                <a:latin typeface="微软雅黑" pitchFamily="34" charset="-122"/>
                <a:ea typeface="微软雅黑" pitchFamily="34" charset="-122"/>
                <a:sym typeface="微软雅黑" pitchFamily="34" charset="-122"/>
              </a:rPr>
              <a:t>技术实现</a:t>
            </a:r>
            <a:endParaRPr lang="zh-CN" altLang="en-US" sz="4800" b="1" dirty="0">
              <a:solidFill>
                <a:srgbClr val="427172"/>
              </a:solidFill>
              <a:latin typeface="Calibri" pitchFamily="34" charset="0"/>
              <a:sym typeface="宋体" pitchFamily="2" charset="-122"/>
            </a:endParaRPr>
          </a:p>
        </p:txBody>
      </p:sp>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3"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4"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5"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6"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7"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8"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9"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30" name="环形箭头 1"/>
          <p:cNvSpPr>
            <a:spLocks noChangeArrowheads="1"/>
          </p:cNvSpPr>
          <p:nvPr/>
        </p:nvSpPr>
        <p:spPr bwMode="auto">
          <a:xfrm>
            <a:off x="6040438" y="2513013"/>
            <a:ext cx="3814762" cy="3814762"/>
          </a:xfrm>
          <a:custGeom>
            <a:avLst/>
            <a:gdLst>
              <a:gd name="T0" fmla="*/ 636792746 w 21600"/>
              <a:gd name="T1" fmla="*/ 183558223 h 21600"/>
              <a:gd name="T2" fmla="*/ 300711154 w 21600"/>
              <a:gd name="T3" fmla="*/ 17809993 h 21600"/>
              <a:gd name="T4" fmla="*/ 608689783 w 21600"/>
              <a:gd name="T5" fmla="*/ 197905967 h 21600"/>
              <a:gd name="T6" fmla="*/ 648177338 w 21600"/>
              <a:gd name="T7" fmla="*/ 620355007 h 21600"/>
              <a:gd name="T8" fmla="*/ 506945135 w 21600"/>
              <a:gd name="T9" fmla="*/ 626967614 h 21600"/>
              <a:gd name="T10" fmla="*/ 500301444 w 21600"/>
              <a:gd name="T11" fmla="*/ 485704152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37" y="17390"/>
                </a:moveTo>
                <a:cubicBezTo>
                  <a:pt x="19678" y="15587"/>
                  <a:pt x="20588" y="13237"/>
                  <a:pt x="20588" y="10800"/>
                </a:cubicBezTo>
                <a:cubicBezTo>
                  <a:pt x="20588" y="5394"/>
                  <a:pt x="16205" y="1012"/>
                  <a:pt x="10800" y="1012"/>
                </a:cubicBezTo>
                <a:cubicBezTo>
                  <a:pt x="10431" y="1011"/>
                  <a:pt x="10064" y="1032"/>
                  <a:pt x="9698" y="1074"/>
                </a:cubicBezTo>
                <a:lnTo>
                  <a:pt x="9584" y="68"/>
                </a:lnTo>
                <a:cubicBezTo>
                  <a:pt x="9988" y="22"/>
                  <a:pt x="10393" y="0"/>
                  <a:pt x="10799" y="0"/>
                </a:cubicBezTo>
                <a:cubicBezTo>
                  <a:pt x="16764" y="0"/>
                  <a:pt x="21600" y="4835"/>
                  <a:pt x="21600" y="10800"/>
                </a:cubicBezTo>
                <a:cubicBezTo>
                  <a:pt x="21600" y="13489"/>
                  <a:pt x="20596" y="16082"/>
                  <a:pt x="18785" y="18071"/>
                </a:cubicBezTo>
                <a:lnTo>
                  <a:pt x="20781" y="19889"/>
                </a:lnTo>
                <a:lnTo>
                  <a:pt x="16253" y="20101"/>
                </a:lnTo>
                <a:lnTo>
                  <a:pt x="16040" y="15572"/>
                </a:lnTo>
                <a:lnTo>
                  <a:pt x="18037" y="1739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1" name="形状 2"/>
          <p:cNvSpPr>
            <a:spLocks noChangeArrowheads="1"/>
          </p:cNvSpPr>
          <p:nvPr/>
        </p:nvSpPr>
        <p:spPr bwMode="auto">
          <a:xfrm>
            <a:off x="4138613" y="1781175"/>
            <a:ext cx="2771775" cy="2771775"/>
          </a:xfrm>
          <a:custGeom>
            <a:avLst/>
            <a:gdLst>
              <a:gd name="T0" fmla="*/ 330175250 w 21600"/>
              <a:gd name="T1" fmla="*/ 269577447 h 21600"/>
              <a:gd name="T2" fmla="*/ 113620703 w 21600"/>
              <a:gd name="T3" fmla="*/ 24337853 h 21600"/>
              <a:gd name="T4" fmla="*/ 310530423 w 21600"/>
              <a:gd name="T5" fmla="*/ 257754415 h 21600"/>
              <a:gd name="T6" fmla="*/ -43554594 w 21600"/>
              <a:gd name="T7" fmla="*/ 197914103 h 21600"/>
              <a:gd name="T8" fmla="*/ 7080730 w 21600"/>
              <a:gd name="T9" fmla="*/ 137151790 h 21600"/>
              <a:gd name="T10" fmla="*/ 67843043 w 21600"/>
              <a:gd name="T11" fmla="*/ 18780354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31" y="11649"/>
                </a:moveTo>
                <a:cubicBezTo>
                  <a:pt x="1870" y="16495"/>
                  <a:pt x="5933" y="20207"/>
                  <a:pt x="10800" y="20207"/>
                </a:cubicBezTo>
                <a:cubicBezTo>
                  <a:pt x="15995" y="20207"/>
                  <a:pt x="20207" y="15995"/>
                  <a:pt x="20207" y="10800"/>
                </a:cubicBezTo>
                <a:cubicBezTo>
                  <a:pt x="20207" y="5604"/>
                  <a:pt x="15995" y="1393"/>
                  <a:pt x="10800" y="1393"/>
                </a:cubicBezTo>
                <a:cubicBezTo>
                  <a:pt x="9553" y="1392"/>
                  <a:pt x="8319" y="1640"/>
                  <a:pt x="7169" y="2121"/>
                </a:cubicBezTo>
                <a:lnTo>
                  <a:pt x="6631" y="836"/>
                </a:lnTo>
                <a:cubicBezTo>
                  <a:pt x="7951" y="284"/>
                  <a:pt x="9368" y="0"/>
                  <a:pt x="10799" y="0"/>
                </a:cubicBezTo>
                <a:cubicBezTo>
                  <a:pt x="16764" y="0"/>
                  <a:pt x="21600" y="4835"/>
                  <a:pt x="21600" y="10800"/>
                </a:cubicBezTo>
                <a:cubicBezTo>
                  <a:pt x="21600" y="16764"/>
                  <a:pt x="16764" y="21600"/>
                  <a:pt x="10800" y="21600"/>
                </a:cubicBezTo>
                <a:cubicBezTo>
                  <a:pt x="5213" y="21600"/>
                  <a:pt x="548" y="17339"/>
                  <a:pt x="44" y="11775"/>
                </a:cubicBezTo>
                <a:lnTo>
                  <a:pt x="-2645" y="12019"/>
                </a:lnTo>
                <a:lnTo>
                  <a:pt x="430" y="8329"/>
                </a:lnTo>
                <a:lnTo>
                  <a:pt x="4120" y="11405"/>
                </a:lnTo>
                <a:lnTo>
                  <a:pt x="1431" y="11649"/>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2" name="环形箭头 3"/>
          <p:cNvSpPr>
            <a:spLocks noChangeArrowheads="1"/>
          </p:cNvSpPr>
          <p:nvPr/>
        </p:nvSpPr>
        <p:spPr bwMode="auto">
          <a:xfrm>
            <a:off x="5245100" y="301625"/>
            <a:ext cx="2987675" cy="2987675"/>
          </a:xfrm>
          <a:custGeom>
            <a:avLst/>
            <a:gdLst>
              <a:gd name="T0" fmla="*/ 10694770 w 21600"/>
              <a:gd name="T1" fmla="*/ 141002492 h 21600"/>
              <a:gd name="T2" fmla="*/ 13047979 w 21600"/>
              <a:gd name="T3" fmla="*/ 223078488 h 21600"/>
              <a:gd name="T4" fmla="*/ 34131421 w 21600"/>
              <a:gd name="T5" fmla="*/ 148846522 h 21600"/>
              <a:gd name="T6" fmla="*/ 14368089 w 21600"/>
              <a:gd name="T7" fmla="*/ 34131421 h 21600"/>
              <a:gd name="T8" fmla="*/ 104747471 w 21600"/>
              <a:gd name="T9" fmla="*/ 29233570 h 21600"/>
              <a:gd name="T10" fmla="*/ 109664271 w 21600"/>
              <a:gd name="T11" fmla="*/ 11963204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3722" y="4450"/>
                </a:moveTo>
                <a:cubicBezTo>
                  <a:pt x="2157" y="6195"/>
                  <a:pt x="1291" y="8456"/>
                  <a:pt x="1292" y="10800"/>
                </a:cubicBezTo>
                <a:cubicBezTo>
                  <a:pt x="1292" y="11069"/>
                  <a:pt x="1303" y="11337"/>
                  <a:pt x="1326" y="11606"/>
                </a:cubicBezTo>
                <a:lnTo>
                  <a:pt x="38" y="11715"/>
                </a:lnTo>
                <a:cubicBezTo>
                  <a:pt x="12" y="11411"/>
                  <a:pt x="0" y="11105"/>
                  <a:pt x="0" y="10800"/>
                </a:cubicBezTo>
                <a:cubicBezTo>
                  <a:pt x="-1" y="8137"/>
                  <a:pt x="983" y="5569"/>
                  <a:pt x="2761" y="3587"/>
                </a:cubicBezTo>
                <a:lnTo>
                  <a:pt x="751" y="1784"/>
                </a:lnTo>
                <a:lnTo>
                  <a:pt x="5475" y="1528"/>
                </a:lnTo>
                <a:lnTo>
                  <a:pt x="5732" y="6253"/>
                </a:lnTo>
                <a:lnTo>
                  <a:pt x="3722" y="445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8205" name="组合 4"/>
          <p:cNvGrpSpPr>
            <a:grpSpLocks/>
          </p:cNvGrpSpPr>
          <p:nvPr/>
        </p:nvGrpSpPr>
        <p:grpSpPr bwMode="auto">
          <a:xfrm>
            <a:off x="5497513" y="533400"/>
            <a:ext cx="2601912" cy="2600325"/>
            <a:chOff x="0" y="0"/>
            <a:chExt cx="2600961" cy="2600961"/>
          </a:xfrm>
        </p:grpSpPr>
        <p:sp>
          <p:nvSpPr>
            <p:cNvPr id="5162" name="任意多边形 5"/>
            <p:cNvSpPr>
              <a:spLocks noChangeArrowheads="1"/>
            </p:cNvSpPr>
            <p:nvPr/>
          </p:nvSpPr>
          <p:spPr bwMode="auto">
            <a:xfrm>
              <a:off x="0" y="0"/>
              <a:ext cx="2600961" cy="2600961"/>
            </a:xfrm>
            <a:custGeom>
              <a:avLst/>
              <a:gdLst>
                <a:gd name="T0" fmla="*/ 2383552 w 2123675"/>
                <a:gd name="T1" fmla="*/ 806810 h 2123675"/>
                <a:gd name="T2" fmla="*/ 2853523 w 2123675"/>
                <a:gd name="T3" fmla="*/ 665169 h 2123675"/>
                <a:gd name="T4" fmla="*/ 3026455 w 2123675"/>
                <a:gd name="T5" fmla="*/ 964695 h 2123675"/>
                <a:gd name="T6" fmla="*/ 2668805 w 2123675"/>
                <a:gd name="T7" fmla="*/ 1300883 h 2123675"/>
                <a:gd name="T8" fmla="*/ 2668805 w 2123675"/>
                <a:gd name="T9" fmla="*/ 1884632 h 2123675"/>
                <a:gd name="T10" fmla="*/ 3026455 w 2123675"/>
                <a:gd name="T11" fmla="*/ 2220820 h 2123675"/>
                <a:gd name="T12" fmla="*/ 2853523 w 2123675"/>
                <a:gd name="T13" fmla="*/ 2520346 h 2123675"/>
                <a:gd name="T14" fmla="*/ 2383552 w 2123675"/>
                <a:gd name="T15" fmla="*/ 2378705 h 2123675"/>
                <a:gd name="T16" fmla="*/ 1878010 w 2123675"/>
                <a:gd name="T17" fmla="*/ 2670579 h 2123675"/>
                <a:gd name="T18" fmla="*/ 1765688 w 2123675"/>
                <a:gd name="T19" fmla="*/ 3148406 h 2123675"/>
                <a:gd name="T20" fmla="*/ 1419826 w 2123675"/>
                <a:gd name="T21" fmla="*/ 3148406 h 2123675"/>
                <a:gd name="T22" fmla="*/ 1307505 w 2123675"/>
                <a:gd name="T23" fmla="*/ 2670579 h 2123675"/>
                <a:gd name="T24" fmla="*/ 801963 w 2123675"/>
                <a:gd name="T25" fmla="*/ 2378705 h 2123675"/>
                <a:gd name="T26" fmla="*/ 331992 w 2123675"/>
                <a:gd name="T27" fmla="*/ 2520346 h 2123675"/>
                <a:gd name="T28" fmla="*/ 159060 w 2123675"/>
                <a:gd name="T29" fmla="*/ 2220820 h 2123675"/>
                <a:gd name="T30" fmla="*/ 516710 w 2123675"/>
                <a:gd name="T31" fmla="*/ 1884632 h 2123675"/>
                <a:gd name="T32" fmla="*/ 516710 w 2123675"/>
                <a:gd name="T33" fmla="*/ 1300883 h 2123675"/>
                <a:gd name="T34" fmla="*/ 159060 w 2123675"/>
                <a:gd name="T35" fmla="*/ 964695 h 2123675"/>
                <a:gd name="T36" fmla="*/ 331992 w 2123675"/>
                <a:gd name="T37" fmla="*/ 665169 h 2123675"/>
                <a:gd name="T38" fmla="*/ 801963 w 2123675"/>
                <a:gd name="T39" fmla="*/ 806810 h 2123675"/>
                <a:gd name="T40" fmla="*/ 1307505 w 2123675"/>
                <a:gd name="T41" fmla="*/ 514936 h 2123675"/>
                <a:gd name="T42" fmla="*/ 1419826 w 2123675"/>
                <a:gd name="T43" fmla="*/ 37109 h 2123675"/>
                <a:gd name="T44" fmla="*/ 1765688 w 2123675"/>
                <a:gd name="T45" fmla="*/ 37109 h 2123675"/>
                <a:gd name="T46" fmla="*/ 1878010 w 2123675"/>
                <a:gd name="T47" fmla="*/ 514936 h 2123675"/>
                <a:gd name="T48" fmla="*/ 2383552 w 2123675"/>
                <a:gd name="T49" fmla="*/ 806810 h 21236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3675"/>
                <a:gd name="T76" fmla="*/ 0 h 2123675"/>
                <a:gd name="T77" fmla="*/ 2123675 w 2123675"/>
                <a:gd name="T78" fmla="*/ 2123675 h 21236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3675" h="2123675">
                  <a:moveTo>
                    <a:pt x="1366897" y="537190"/>
                  </a:moveTo>
                  <a:lnTo>
                    <a:pt x="1594045" y="396507"/>
                  </a:lnTo>
                  <a:lnTo>
                    <a:pt x="1727168" y="529630"/>
                  </a:lnTo>
                  <a:lnTo>
                    <a:pt x="1586485" y="756778"/>
                  </a:lnTo>
                  <a:cubicBezTo>
                    <a:pt x="1640670" y="849967"/>
                    <a:pt x="1669056" y="955907"/>
                    <a:pt x="1668725" y="1063703"/>
                  </a:cubicBezTo>
                  <a:lnTo>
                    <a:pt x="1904134" y="1190078"/>
                  </a:lnTo>
                  <a:lnTo>
                    <a:pt x="1855408" y="1371927"/>
                  </a:lnTo>
                  <a:lnTo>
                    <a:pt x="1588350" y="1363666"/>
                  </a:lnTo>
                  <a:cubicBezTo>
                    <a:pt x="1534739" y="1457186"/>
                    <a:pt x="1457186" y="1534739"/>
                    <a:pt x="1363666" y="1588351"/>
                  </a:cubicBezTo>
                  <a:lnTo>
                    <a:pt x="1371926" y="1855408"/>
                  </a:lnTo>
                  <a:lnTo>
                    <a:pt x="1190078" y="1904134"/>
                  </a:lnTo>
                  <a:lnTo>
                    <a:pt x="1063703" y="1668725"/>
                  </a:lnTo>
                  <a:cubicBezTo>
                    <a:pt x="955907" y="1669057"/>
                    <a:pt x="849967" y="1640670"/>
                    <a:pt x="756778" y="1586485"/>
                  </a:cubicBezTo>
                  <a:lnTo>
                    <a:pt x="529630" y="1727168"/>
                  </a:lnTo>
                  <a:lnTo>
                    <a:pt x="396507" y="1594045"/>
                  </a:lnTo>
                  <a:lnTo>
                    <a:pt x="537190" y="1366897"/>
                  </a:lnTo>
                  <a:cubicBezTo>
                    <a:pt x="483005" y="1273708"/>
                    <a:pt x="454619" y="1167768"/>
                    <a:pt x="454950" y="1059972"/>
                  </a:cubicBezTo>
                  <a:lnTo>
                    <a:pt x="219541" y="933597"/>
                  </a:lnTo>
                  <a:lnTo>
                    <a:pt x="268267" y="751748"/>
                  </a:lnTo>
                  <a:lnTo>
                    <a:pt x="535325" y="760009"/>
                  </a:lnTo>
                  <a:cubicBezTo>
                    <a:pt x="588936" y="666489"/>
                    <a:pt x="666489" y="588936"/>
                    <a:pt x="760009" y="535324"/>
                  </a:cubicBezTo>
                  <a:lnTo>
                    <a:pt x="751749" y="268267"/>
                  </a:lnTo>
                  <a:lnTo>
                    <a:pt x="933597" y="219541"/>
                  </a:lnTo>
                  <a:lnTo>
                    <a:pt x="1059972" y="454950"/>
                  </a:lnTo>
                  <a:cubicBezTo>
                    <a:pt x="1167768" y="454618"/>
                    <a:pt x="1273708" y="483005"/>
                    <a:pt x="1366897" y="537190"/>
                  </a:cubicBezTo>
                  <a:close/>
                </a:path>
              </a:pathLst>
            </a:custGeom>
            <a:solidFill>
              <a:srgbClr val="22F2CC"/>
            </a:solidFill>
            <a:ln w="12700" cap="flat" cmpd="sng">
              <a:solidFill>
                <a:schemeClr val="bg1"/>
              </a:solidFill>
              <a:bevel/>
              <a:headEnd/>
              <a:tailEnd/>
            </a:ln>
          </p:spPr>
          <p:txBody>
            <a:bodyPr lIns="746337" tIns="746337" rIns="746338" bIns="746338" anchor="ctr"/>
            <a:lstStyle/>
            <a:p>
              <a:endParaRPr lang="zh-CN" altLang="en-US"/>
            </a:p>
          </p:txBody>
        </p:sp>
        <p:sp>
          <p:nvSpPr>
            <p:cNvPr id="5163" name="椭圆 6"/>
            <p:cNvSpPr>
              <a:spLocks noChangeArrowheads="1"/>
            </p:cNvSpPr>
            <p:nvPr/>
          </p:nvSpPr>
          <p:spPr bwMode="auto">
            <a:xfrm>
              <a:off x="918143" y="918143"/>
              <a:ext cx="764675" cy="764675"/>
            </a:xfrm>
            <a:prstGeom prst="ellipse">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grpSp>
        <p:nvGrpSpPr>
          <p:cNvPr id="8208" name="组合 7"/>
          <p:cNvGrpSpPr>
            <a:grpSpLocks/>
          </p:cNvGrpSpPr>
          <p:nvPr/>
        </p:nvGrpSpPr>
        <p:grpSpPr bwMode="auto">
          <a:xfrm>
            <a:off x="6256338" y="2971800"/>
            <a:ext cx="2979737" cy="2979738"/>
            <a:chOff x="0" y="0"/>
            <a:chExt cx="2980266" cy="2980266"/>
          </a:xfrm>
        </p:grpSpPr>
        <p:sp>
          <p:nvSpPr>
            <p:cNvPr id="5160" name="任意多边形 8"/>
            <p:cNvSpPr>
              <a:spLocks noChangeArrowheads="1"/>
            </p:cNvSpPr>
            <p:nvPr/>
          </p:nvSpPr>
          <p:spPr bwMode="auto">
            <a:xfrm>
              <a:off x="0" y="0"/>
              <a:ext cx="2980266" cy="2980266"/>
            </a:xfrm>
            <a:custGeom>
              <a:avLst/>
              <a:gdLst>
                <a:gd name="T0" fmla="*/ 2115406 w 2980266"/>
                <a:gd name="T1" fmla="*/ 475169 h 2980266"/>
                <a:gd name="T2" fmla="*/ 2347223 w 2980266"/>
                <a:gd name="T3" fmla="*/ 280641 h 2980266"/>
                <a:gd name="T4" fmla="*/ 2532418 w 2980266"/>
                <a:gd name="T5" fmla="*/ 436038 h 2980266"/>
                <a:gd name="T6" fmla="*/ 2381100 w 2980266"/>
                <a:gd name="T7" fmla="*/ 698113 h 2980266"/>
                <a:gd name="T8" fmla="*/ 2621526 w 2980266"/>
                <a:gd name="T9" fmla="*/ 1114543 h 2980266"/>
                <a:gd name="T10" fmla="*/ 2924149 w 2980266"/>
                <a:gd name="T11" fmla="*/ 1114535 h 2980266"/>
                <a:gd name="T12" fmla="*/ 2966129 w 2980266"/>
                <a:gd name="T13" fmla="*/ 1352617 h 2980266"/>
                <a:gd name="T14" fmla="*/ 2681754 w 2980266"/>
                <a:gd name="T15" fmla="*/ 1456113 h 2980266"/>
                <a:gd name="T16" fmla="*/ 2598255 w 2980266"/>
                <a:gd name="T17" fmla="*/ 1929659 h 2980266"/>
                <a:gd name="T18" fmla="*/ 2830082 w 2980266"/>
                <a:gd name="T19" fmla="*/ 2124176 h 2980266"/>
                <a:gd name="T20" fmla="*/ 2709205 w 2980266"/>
                <a:gd name="T21" fmla="*/ 2333542 h 2980266"/>
                <a:gd name="T22" fmla="*/ 2424835 w 2980266"/>
                <a:gd name="T23" fmla="*/ 2230031 h 2980266"/>
                <a:gd name="T24" fmla="*/ 2056481 w 2980266"/>
                <a:gd name="T25" fmla="*/ 2539116 h 2980266"/>
                <a:gd name="T26" fmla="*/ 2109039 w 2980266"/>
                <a:gd name="T27" fmla="*/ 2837141 h 2980266"/>
                <a:gd name="T28" fmla="*/ 1881863 w 2980266"/>
                <a:gd name="T29" fmla="*/ 2919826 h 2980266"/>
                <a:gd name="T30" fmla="*/ 1730559 w 2980266"/>
                <a:gd name="T31" fmla="*/ 2657743 h 2980266"/>
                <a:gd name="T32" fmla="*/ 1249707 w 2980266"/>
                <a:gd name="T33" fmla="*/ 2657743 h 2980266"/>
                <a:gd name="T34" fmla="*/ 1098403 w 2980266"/>
                <a:gd name="T35" fmla="*/ 2919826 h 2980266"/>
                <a:gd name="T36" fmla="*/ 871227 w 2980266"/>
                <a:gd name="T37" fmla="*/ 2837141 h 2980266"/>
                <a:gd name="T38" fmla="*/ 923785 w 2980266"/>
                <a:gd name="T39" fmla="*/ 2539117 h 2980266"/>
                <a:gd name="T40" fmla="*/ 555431 w 2980266"/>
                <a:gd name="T41" fmla="*/ 2230032 h 2980266"/>
                <a:gd name="T42" fmla="*/ 271061 w 2980266"/>
                <a:gd name="T43" fmla="*/ 2333542 h 2980266"/>
                <a:gd name="T44" fmla="*/ 150184 w 2980266"/>
                <a:gd name="T45" fmla="*/ 2124176 h 2980266"/>
                <a:gd name="T46" fmla="*/ 382011 w 2980266"/>
                <a:gd name="T47" fmla="*/ 1929660 h 2980266"/>
                <a:gd name="T48" fmla="*/ 298512 w 2980266"/>
                <a:gd name="T49" fmla="*/ 1456114 h 2980266"/>
                <a:gd name="T50" fmla="*/ 14137 w 2980266"/>
                <a:gd name="T51" fmla="*/ 1352617 h 2980266"/>
                <a:gd name="T52" fmla="*/ 56117 w 2980266"/>
                <a:gd name="T53" fmla="*/ 1114535 h 2980266"/>
                <a:gd name="T54" fmla="*/ 358740 w 2980266"/>
                <a:gd name="T55" fmla="*/ 1114543 h 2980266"/>
                <a:gd name="T56" fmla="*/ 599166 w 2980266"/>
                <a:gd name="T57" fmla="*/ 698113 h 2980266"/>
                <a:gd name="T58" fmla="*/ 447848 w 2980266"/>
                <a:gd name="T59" fmla="*/ 436038 h 2980266"/>
                <a:gd name="T60" fmla="*/ 633043 w 2980266"/>
                <a:gd name="T61" fmla="*/ 280641 h 2980266"/>
                <a:gd name="T62" fmla="*/ 864860 w 2980266"/>
                <a:gd name="T63" fmla="*/ 475169 h 2980266"/>
                <a:gd name="T64" fmla="*/ 1316713 w 2980266"/>
                <a:gd name="T65" fmla="*/ 310708 h 2980266"/>
                <a:gd name="T66" fmla="*/ 1369255 w 2980266"/>
                <a:gd name="T67" fmla="*/ 12681 h 2980266"/>
                <a:gd name="T68" fmla="*/ 1611011 w 2980266"/>
                <a:gd name="T69" fmla="*/ 12681 h 2980266"/>
                <a:gd name="T70" fmla="*/ 1663553 w 2980266"/>
                <a:gd name="T71" fmla="*/ 310708 h 2980266"/>
                <a:gd name="T72" fmla="*/ 2115406 w 2980266"/>
                <a:gd name="T73" fmla="*/ 475169 h 29802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80266"/>
                <a:gd name="T112" fmla="*/ 0 h 2980266"/>
                <a:gd name="T113" fmla="*/ 2980266 w 2980266"/>
                <a:gd name="T114" fmla="*/ 2980266 h 29802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FFA146"/>
            </a:solidFill>
            <a:ln w="12700" cap="flat" cmpd="sng">
              <a:solidFill>
                <a:srgbClr val="FFFFFF"/>
              </a:solidFill>
              <a:miter lim="800000"/>
              <a:headEnd/>
              <a:tailEnd/>
            </a:ln>
          </p:spPr>
          <p:txBody>
            <a:bodyPr lIns="661396" tIns="760343" rIns="661396" bIns="812465" anchor="ctr"/>
            <a:lstStyle/>
            <a:p>
              <a:endParaRPr lang="zh-CN" altLang="en-US"/>
            </a:p>
          </p:txBody>
        </p:sp>
        <p:sp>
          <p:nvSpPr>
            <p:cNvPr id="5161" name="椭圆 9"/>
            <p:cNvSpPr>
              <a:spLocks noChangeArrowheads="1"/>
            </p:cNvSpPr>
            <p:nvPr/>
          </p:nvSpPr>
          <p:spPr bwMode="auto">
            <a:xfrm>
              <a:off x="662133" y="662133"/>
              <a:ext cx="1656000" cy="1656000"/>
            </a:xfrm>
            <a:prstGeom prst="ellipse">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grpSp>
        <p:nvGrpSpPr>
          <p:cNvPr id="8211" name="组合 10"/>
          <p:cNvGrpSpPr>
            <a:grpSpLocks/>
          </p:cNvGrpSpPr>
          <p:nvPr/>
        </p:nvGrpSpPr>
        <p:grpSpPr bwMode="auto">
          <a:xfrm>
            <a:off x="4522788" y="2266950"/>
            <a:ext cx="2166937" cy="2166938"/>
            <a:chOff x="0" y="0"/>
            <a:chExt cx="2167466" cy="2167466"/>
          </a:xfrm>
        </p:grpSpPr>
        <p:sp>
          <p:nvSpPr>
            <p:cNvPr id="5158" name="任意多边形 11"/>
            <p:cNvSpPr>
              <a:spLocks noChangeArrowheads="1"/>
            </p:cNvSpPr>
            <p:nvPr/>
          </p:nvSpPr>
          <p:spPr bwMode="auto">
            <a:xfrm>
              <a:off x="0" y="0"/>
              <a:ext cx="2167466" cy="2167466"/>
            </a:xfrm>
            <a:custGeom>
              <a:avLst/>
              <a:gdLst>
                <a:gd name="T0" fmla="*/ 1621800 w 2167466"/>
                <a:gd name="T1" fmla="*/ 548964 h 2167466"/>
                <a:gd name="T2" fmla="*/ 1941574 w 2167466"/>
                <a:gd name="T3" fmla="*/ 452590 h 2167466"/>
                <a:gd name="T4" fmla="*/ 2059240 w 2167466"/>
                <a:gd name="T5" fmla="*/ 656392 h 2167466"/>
                <a:gd name="T6" fmla="*/ 1815890 w 2167466"/>
                <a:gd name="T7" fmla="*/ 885138 h 2167466"/>
                <a:gd name="T8" fmla="*/ 1815890 w 2167466"/>
                <a:gd name="T9" fmla="*/ 1282328 h 2167466"/>
                <a:gd name="T10" fmla="*/ 2059240 w 2167466"/>
                <a:gd name="T11" fmla="*/ 1511074 h 2167466"/>
                <a:gd name="T12" fmla="*/ 1941574 w 2167466"/>
                <a:gd name="T13" fmla="*/ 1714876 h 2167466"/>
                <a:gd name="T14" fmla="*/ 1621800 w 2167466"/>
                <a:gd name="T15" fmla="*/ 1618502 h 2167466"/>
                <a:gd name="T16" fmla="*/ 1277823 w 2167466"/>
                <a:gd name="T17" fmla="*/ 1817097 h 2167466"/>
                <a:gd name="T18" fmla="*/ 1201398 w 2167466"/>
                <a:gd name="T19" fmla="*/ 2142217 h 2167466"/>
                <a:gd name="T20" fmla="*/ 966068 w 2167466"/>
                <a:gd name="T21" fmla="*/ 2142217 h 2167466"/>
                <a:gd name="T22" fmla="*/ 889643 w 2167466"/>
                <a:gd name="T23" fmla="*/ 1817097 h 2167466"/>
                <a:gd name="T24" fmla="*/ 545666 w 2167466"/>
                <a:gd name="T25" fmla="*/ 1618502 h 2167466"/>
                <a:gd name="T26" fmla="*/ 225892 w 2167466"/>
                <a:gd name="T27" fmla="*/ 1714876 h 2167466"/>
                <a:gd name="T28" fmla="*/ 108226 w 2167466"/>
                <a:gd name="T29" fmla="*/ 1511074 h 2167466"/>
                <a:gd name="T30" fmla="*/ 351576 w 2167466"/>
                <a:gd name="T31" fmla="*/ 1282328 h 2167466"/>
                <a:gd name="T32" fmla="*/ 351576 w 2167466"/>
                <a:gd name="T33" fmla="*/ 885138 h 2167466"/>
                <a:gd name="T34" fmla="*/ 108226 w 2167466"/>
                <a:gd name="T35" fmla="*/ 656392 h 2167466"/>
                <a:gd name="T36" fmla="*/ 225892 w 2167466"/>
                <a:gd name="T37" fmla="*/ 452590 h 2167466"/>
                <a:gd name="T38" fmla="*/ 545666 w 2167466"/>
                <a:gd name="T39" fmla="*/ 548964 h 2167466"/>
                <a:gd name="T40" fmla="*/ 889643 w 2167466"/>
                <a:gd name="T41" fmla="*/ 350369 h 2167466"/>
                <a:gd name="T42" fmla="*/ 966068 w 2167466"/>
                <a:gd name="T43" fmla="*/ 25249 h 2167466"/>
                <a:gd name="T44" fmla="*/ 1201398 w 2167466"/>
                <a:gd name="T45" fmla="*/ 25249 h 2167466"/>
                <a:gd name="T46" fmla="*/ 1277823 w 2167466"/>
                <a:gd name="T47" fmla="*/ 350369 h 2167466"/>
                <a:gd name="T48" fmla="*/ 1621800 w 2167466"/>
                <a:gd name="T49" fmla="*/ 548964 h 21674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67466"/>
                <a:gd name="T76" fmla="*/ 0 h 2167466"/>
                <a:gd name="T77" fmla="*/ 2167466 w 2167466"/>
                <a:gd name="T78" fmla="*/ 2167466 h 21674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67466" h="2167466">
                  <a:moveTo>
                    <a:pt x="1621800" y="548964"/>
                  </a:moveTo>
                  <a:lnTo>
                    <a:pt x="1941574" y="452590"/>
                  </a:lnTo>
                  <a:lnTo>
                    <a:pt x="2059240" y="656392"/>
                  </a:lnTo>
                  <a:lnTo>
                    <a:pt x="1815890" y="885138"/>
                  </a:lnTo>
                  <a:cubicBezTo>
                    <a:pt x="1851165" y="1015185"/>
                    <a:pt x="1851165" y="1152281"/>
                    <a:pt x="1815890" y="1282328"/>
                  </a:cubicBezTo>
                  <a:lnTo>
                    <a:pt x="2059240" y="1511074"/>
                  </a:lnTo>
                  <a:lnTo>
                    <a:pt x="1941574" y="1714876"/>
                  </a:lnTo>
                  <a:lnTo>
                    <a:pt x="1621800" y="1618502"/>
                  </a:lnTo>
                  <a:cubicBezTo>
                    <a:pt x="1526813" y="1714075"/>
                    <a:pt x="1408085" y="1782623"/>
                    <a:pt x="1277823" y="1817097"/>
                  </a:cubicBezTo>
                  <a:lnTo>
                    <a:pt x="1201398" y="2142217"/>
                  </a:lnTo>
                  <a:lnTo>
                    <a:pt x="966068" y="2142217"/>
                  </a:lnTo>
                  <a:lnTo>
                    <a:pt x="889643" y="1817097"/>
                  </a:lnTo>
                  <a:cubicBezTo>
                    <a:pt x="759381" y="1782622"/>
                    <a:pt x="640653" y="1714074"/>
                    <a:pt x="545666" y="1618502"/>
                  </a:cubicBezTo>
                  <a:lnTo>
                    <a:pt x="225892" y="1714876"/>
                  </a:lnTo>
                  <a:lnTo>
                    <a:pt x="108226" y="1511074"/>
                  </a:lnTo>
                  <a:lnTo>
                    <a:pt x="351576" y="1282328"/>
                  </a:lnTo>
                  <a:cubicBezTo>
                    <a:pt x="316301" y="1152281"/>
                    <a:pt x="316301" y="1015185"/>
                    <a:pt x="351576" y="885138"/>
                  </a:cubicBezTo>
                  <a:lnTo>
                    <a:pt x="108226" y="656392"/>
                  </a:lnTo>
                  <a:lnTo>
                    <a:pt x="225892" y="452590"/>
                  </a:lnTo>
                  <a:lnTo>
                    <a:pt x="545666" y="548964"/>
                  </a:lnTo>
                  <a:cubicBezTo>
                    <a:pt x="640653" y="453391"/>
                    <a:pt x="759381" y="384843"/>
                    <a:pt x="889643" y="350369"/>
                  </a:cubicBezTo>
                  <a:lnTo>
                    <a:pt x="966068" y="25249"/>
                  </a:lnTo>
                  <a:lnTo>
                    <a:pt x="1201398" y="25249"/>
                  </a:lnTo>
                  <a:lnTo>
                    <a:pt x="1277823" y="350369"/>
                  </a:lnTo>
                  <a:cubicBezTo>
                    <a:pt x="1408085" y="384844"/>
                    <a:pt x="1526813" y="453392"/>
                    <a:pt x="1621800" y="548964"/>
                  </a:cubicBezTo>
                  <a:close/>
                </a:path>
              </a:pathLst>
            </a:custGeom>
            <a:solidFill>
              <a:srgbClr val="FF4664"/>
            </a:solidFill>
            <a:ln w="12700" cap="flat" cmpd="sng">
              <a:solidFill>
                <a:srgbClr val="FFFFFF"/>
              </a:solidFill>
              <a:miter lim="800000"/>
              <a:headEnd/>
              <a:tailEnd/>
            </a:ln>
          </p:spPr>
          <p:txBody>
            <a:bodyPr lIns="583766" tIns="587064" rIns="583766" bIns="587064" anchor="ctr"/>
            <a:lstStyle/>
            <a:p>
              <a:endParaRPr lang="zh-CN" altLang="en-US"/>
            </a:p>
          </p:txBody>
        </p:sp>
        <p:sp>
          <p:nvSpPr>
            <p:cNvPr id="5159" name="椭圆 12"/>
            <p:cNvSpPr>
              <a:spLocks noChangeArrowheads="1"/>
            </p:cNvSpPr>
            <p:nvPr/>
          </p:nvSpPr>
          <p:spPr bwMode="auto">
            <a:xfrm>
              <a:off x="543733" y="543733"/>
              <a:ext cx="1080000" cy="1080000"/>
            </a:xfrm>
            <a:prstGeom prst="ellipse">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grpSp>
        <p:nvGrpSpPr>
          <p:cNvPr id="8214" name="组合 13"/>
          <p:cNvGrpSpPr>
            <a:grpSpLocks/>
          </p:cNvGrpSpPr>
          <p:nvPr/>
        </p:nvGrpSpPr>
        <p:grpSpPr bwMode="auto">
          <a:xfrm>
            <a:off x="8223250" y="1120775"/>
            <a:ext cx="2865438" cy="587375"/>
            <a:chOff x="0" y="0"/>
            <a:chExt cx="2865179" cy="588228"/>
          </a:xfrm>
        </p:grpSpPr>
        <p:sp>
          <p:nvSpPr>
            <p:cNvPr id="5155" name="矩形 14"/>
            <p:cNvSpPr>
              <a:spLocks noChangeArrowheads="1"/>
            </p:cNvSpPr>
            <p:nvPr/>
          </p:nvSpPr>
          <p:spPr bwMode="auto">
            <a:xfrm>
              <a:off x="0" y="0"/>
              <a:ext cx="2865179" cy="588228"/>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chemeClr val="bg1"/>
                </a:solidFill>
                <a:latin typeface="宋体" pitchFamily="2" charset="-122"/>
                <a:sym typeface="宋体" pitchFamily="2" charset="-122"/>
              </a:endParaRPr>
            </a:p>
          </p:txBody>
        </p:sp>
        <p:sp>
          <p:nvSpPr>
            <p:cNvPr id="5156" name="直接连接符 15"/>
            <p:cNvSpPr>
              <a:spLocks noChangeShapeType="1"/>
            </p:cNvSpPr>
            <p:nvPr/>
          </p:nvSpPr>
          <p:spPr bwMode="auto">
            <a:xfrm>
              <a:off x="671161" y="51174"/>
              <a:ext cx="1" cy="485881"/>
            </a:xfrm>
            <a:prstGeom prst="line">
              <a:avLst/>
            </a:prstGeom>
            <a:noFill/>
            <a:ln w="6350">
              <a:solidFill>
                <a:schemeClr val="bg1"/>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7" name="矩形 16"/>
            <p:cNvSpPr>
              <a:spLocks noChangeArrowheads="1"/>
            </p:cNvSpPr>
            <p:nvPr/>
          </p:nvSpPr>
          <p:spPr bwMode="auto">
            <a:xfrm>
              <a:off x="719697" y="109448"/>
              <a:ext cx="2074912" cy="369332"/>
            </a:xfrm>
            <a:prstGeom prst="rect">
              <a:avLst/>
            </a:prstGeom>
            <a:solidFill>
              <a:srgbClr val="22F2CC"/>
            </a:solidFill>
            <a:ln>
              <a:noFill/>
            </a:ln>
            <a:extLst>
              <a:ext uri="{91240B29-F687-4F45-9708-019B960494DF}">
                <a14:hiddenLine xmlns:a14="http://schemas.microsoft.com/office/drawing/2010/main" w="9525">
                  <a:solidFill>
                    <a:srgbClr val="000000"/>
                  </a:solidFill>
                  <a:bevel/>
                  <a:headEnd/>
                  <a:tailEnd/>
                </a14:hiddenLine>
              </a:ext>
            </a:extLst>
          </p:spPr>
          <p:txBody>
            <a:bodyPr>
              <a:spAutoFit/>
            </a:bodyPr>
            <a:lstStyle/>
            <a:p>
              <a:pPr algn="ctr">
                <a:spcBef>
                  <a:spcPts val="1000"/>
                </a:spcBef>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系统架构</a:t>
              </a:r>
              <a:endParaRPr lang="en-US" dirty="0">
                <a:solidFill>
                  <a:schemeClr val="bg1"/>
                </a:solidFill>
                <a:latin typeface="微软雅黑" pitchFamily="34" charset="-122"/>
                <a:ea typeface="微软雅黑" pitchFamily="34" charset="-122"/>
                <a:sym typeface="微软雅黑" pitchFamily="34" charset="-122"/>
              </a:endParaRPr>
            </a:p>
          </p:txBody>
        </p:sp>
      </p:grpSp>
      <p:grpSp>
        <p:nvGrpSpPr>
          <p:cNvPr id="8218" name="组合 17"/>
          <p:cNvGrpSpPr>
            <a:grpSpLocks/>
          </p:cNvGrpSpPr>
          <p:nvPr/>
        </p:nvGrpSpPr>
        <p:grpSpPr bwMode="auto">
          <a:xfrm>
            <a:off x="1389062" y="2776537"/>
            <a:ext cx="2865438" cy="588963"/>
            <a:chOff x="0" y="0"/>
            <a:chExt cx="2865179" cy="588228"/>
          </a:xfrm>
        </p:grpSpPr>
        <p:sp>
          <p:nvSpPr>
            <p:cNvPr id="5152" name="矩形 18"/>
            <p:cNvSpPr>
              <a:spLocks noChangeArrowheads="1"/>
            </p:cNvSpPr>
            <p:nvPr/>
          </p:nvSpPr>
          <p:spPr bwMode="auto">
            <a:xfrm>
              <a:off x="0" y="0"/>
              <a:ext cx="2865179" cy="588228"/>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53" name="直接连接符 19"/>
            <p:cNvSpPr>
              <a:spLocks noChangeShapeType="1"/>
            </p:cNvSpPr>
            <p:nvPr/>
          </p:nvSpPr>
          <p:spPr bwMode="auto">
            <a:xfrm>
              <a:off x="2157660" y="51174"/>
              <a:ext cx="1" cy="485881"/>
            </a:xfrm>
            <a:prstGeom prst="line">
              <a:avLst/>
            </a:prstGeom>
            <a:noFill/>
            <a:ln w="6350">
              <a:solidFill>
                <a:srgbClr val="F5F6F8"/>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4" name="矩形 20"/>
            <p:cNvSpPr>
              <a:spLocks noChangeArrowheads="1"/>
            </p:cNvSpPr>
            <p:nvPr/>
          </p:nvSpPr>
          <p:spPr bwMode="auto">
            <a:xfrm>
              <a:off x="64980" y="141610"/>
              <a:ext cx="2074912" cy="369332"/>
            </a:xfrm>
            <a:prstGeom prst="rect">
              <a:avLst/>
            </a:prstGeom>
            <a:solidFill>
              <a:srgbClr val="FF4664"/>
            </a:solidFill>
            <a:ln>
              <a:noFill/>
            </a:ln>
            <a:extLst>
              <a:ext uri="{91240B29-F687-4F45-9708-019B960494DF}">
                <a14:hiddenLine xmlns:a14="http://schemas.microsoft.com/office/drawing/2010/main" w="9525">
                  <a:solidFill>
                    <a:srgbClr val="000000"/>
                  </a:solidFill>
                  <a:bevel/>
                  <a:headEnd/>
                  <a:tailEnd/>
                </a14:hiddenLine>
              </a:ext>
            </a:extLst>
          </p:spPr>
          <p:txBody>
            <a:bodyPr>
              <a:spAutoFit/>
            </a:bodyPr>
            <a:lstStyle/>
            <a:p>
              <a:pPr algn="ctr">
                <a:spcBef>
                  <a:spcPts val="1000"/>
                </a:spcBef>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关键技术</a:t>
              </a:r>
              <a:endParaRPr lang="en-US" dirty="0">
                <a:solidFill>
                  <a:schemeClr val="bg1"/>
                </a:solidFill>
                <a:latin typeface="微软雅黑" pitchFamily="34" charset="-122"/>
                <a:ea typeface="微软雅黑" pitchFamily="34" charset="-122"/>
                <a:sym typeface="微软雅黑" pitchFamily="34" charset="-122"/>
              </a:endParaRPr>
            </a:p>
          </p:txBody>
        </p:sp>
      </p:grpSp>
      <p:grpSp>
        <p:nvGrpSpPr>
          <p:cNvPr id="8222" name="组合 21"/>
          <p:cNvGrpSpPr>
            <a:grpSpLocks/>
          </p:cNvGrpSpPr>
          <p:nvPr/>
        </p:nvGrpSpPr>
        <p:grpSpPr bwMode="auto">
          <a:xfrm>
            <a:off x="3130183" y="4879975"/>
            <a:ext cx="2865805" cy="587375"/>
            <a:chOff x="-367" y="0"/>
            <a:chExt cx="2865546" cy="588228"/>
          </a:xfrm>
        </p:grpSpPr>
        <p:sp>
          <p:nvSpPr>
            <p:cNvPr id="5149" name="矩形 22"/>
            <p:cNvSpPr>
              <a:spLocks noChangeArrowheads="1"/>
            </p:cNvSpPr>
            <p:nvPr/>
          </p:nvSpPr>
          <p:spPr bwMode="auto">
            <a:xfrm>
              <a:off x="0" y="0"/>
              <a:ext cx="2865179" cy="588228"/>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chemeClr val="bg1"/>
                </a:solidFill>
                <a:latin typeface="宋体" pitchFamily="2" charset="-122"/>
                <a:sym typeface="宋体" pitchFamily="2" charset="-122"/>
              </a:endParaRPr>
            </a:p>
          </p:txBody>
        </p:sp>
        <p:sp>
          <p:nvSpPr>
            <p:cNvPr id="5150" name="直接连接符 23"/>
            <p:cNvSpPr>
              <a:spLocks noChangeShapeType="1"/>
            </p:cNvSpPr>
            <p:nvPr/>
          </p:nvSpPr>
          <p:spPr bwMode="auto">
            <a:xfrm>
              <a:off x="2176060" y="51174"/>
              <a:ext cx="1" cy="485881"/>
            </a:xfrm>
            <a:prstGeom prst="line">
              <a:avLst/>
            </a:prstGeom>
            <a:noFill/>
            <a:ln w="6350">
              <a:solidFill>
                <a:schemeClr val="bg1"/>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1" name="矩形 24"/>
            <p:cNvSpPr>
              <a:spLocks noChangeArrowheads="1"/>
            </p:cNvSpPr>
            <p:nvPr/>
          </p:nvSpPr>
          <p:spPr bwMode="auto">
            <a:xfrm>
              <a:off x="-367" y="133047"/>
              <a:ext cx="2074912" cy="369332"/>
            </a:xfrm>
            <a:prstGeom prst="rect">
              <a:avLst/>
            </a:prstGeom>
            <a:solidFill>
              <a:srgbClr val="FFA146"/>
            </a:solidFill>
            <a:ln>
              <a:noFill/>
            </a:ln>
            <a:extLst>
              <a:ext uri="{91240B29-F687-4F45-9708-019B960494DF}">
                <a14:hiddenLine xmlns:a14="http://schemas.microsoft.com/office/drawing/2010/main" w="9525">
                  <a:solidFill>
                    <a:srgbClr val="000000"/>
                  </a:solidFill>
                  <a:bevel/>
                  <a:headEnd/>
                  <a:tailEnd/>
                </a14:hiddenLine>
              </a:ext>
            </a:extLst>
          </p:spPr>
          <p:txBody>
            <a:bodyPr>
              <a:spAutoFit/>
            </a:bodyPr>
            <a:lstStyle/>
            <a:p>
              <a:pPr algn="ctr">
                <a:spcBef>
                  <a:spcPts val="1000"/>
                </a:spcBef>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技术栈</a:t>
              </a:r>
              <a:endParaRPr lang="en-US" dirty="0">
                <a:solidFill>
                  <a:schemeClr val="bg1"/>
                </a:solidFill>
                <a:latin typeface="微软雅黑" pitchFamily="34" charset="-122"/>
                <a:ea typeface="微软雅黑" pitchFamily="34" charset="-122"/>
                <a:sym typeface="微软雅黑" pitchFamily="34" charset="-122"/>
              </a:endParaRPr>
            </a:p>
          </p:txBody>
        </p:sp>
      </p:grpSp>
      <p:sp>
        <p:nvSpPr>
          <p:cNvPr id="5142" name="Freeform 13"/>
          <p:cNvSpPr>
            <a:spLocks noEditPoints="1" noChangeArrowheads="1"/>
          </p:cNvSpPr>
          <p:nvPr/>
        </p:nvSpPr>
        <p:spPr bwMode="auto">
          <a:xfrm>
            <a:off x="5284788" y="3021013"/>
            <a:ext cx="644525" cy="642937"/>
          </a:xfrm>
          <a:custGeom>
            <a:avLst/>
            <a:gdLst>
              <a:gd name="T0" fmla="*/ 1370116195 w 197"/>
              <a:gd name="T1" fmla="*/ 1076030516 h 196"/>
              <a:gd name="T2" fmla="*/ 1573491642 w 197"/>
              <a:gd name="T3" fmla="*/ 1119071212 h 196"/>
              <a:gd name="T4" fmla="*/ 2108692770 w 197"/>
              <a:gd name="T5" fmla="*/ 581057594 h 196"/>
              <a:gd name="T6" fmla="*/ 2097987766 w 197"/>
              <a:gd name="T7" fmla="*/ 484213568 h 196"/>
              <a:gd name="T8" fmla="*/ 1723348612 w 197"/>
              <a:gd name="T9" fmla="*/ 893105099 h 196"/>
              <a:gd name="T10" fmla="*/ 1359411191 w 197"/>
              <a:gd name="T11" fmla="*/ 828542415 h 196"/>
              <a:gd name="T12" fmla="*/ 1230964229 w 197"/>
              <a:gd name="T13" fmla="*/ 484213568 h 196"/>
              <a:gd name="T14" fmla="*/ 1648420127 w 197"/>
              <a:gd name="T15" fmla="*/ 43040696 h 196"/>
              <a:gd name="T16" fmla="*/ 1573491642 w 197"/>
              <a:gd name="T17" fmla="*/ 32281342 h 196"/>
              <a:gd name="T18" fmla="*/ 1027585511 w 197"/>
              <a:gd name="T19" fmla="*/ 581057594 h 196"/>
              <a:gd name="T20" fmla="*/ 1081107259 w 197"/>
              <a:gd name="T21" fmla="*/ 796264353 h 196"/>
              <a:gd name="T22" fmla="*/ 567312868 w 197"/>
              <a:gd name="T23" fmla="*/ 1431121997 h 196"/>
              <a:gd name="T24" fmla="*/ 470977647 w 197"/>
              <a:gd name="T25" fmla="*/ 1409600009 h 196"/>
              <a:gd name="T26" fmla="*/ 128446962 w 197"/>
              <a:gd name="T27" fmla="*/ 1743169502 h 196"/>
              <a:gd name="T28" fmla="*/ 470977647 w 197"/>
              <a:gd name="T29" fmla="*/ 2087498349 h 196"/>
              <a:gd name="T30" fmla="*/ 802803327 w 197"/>
              <a:gd name="T31" fmla="*/ 1743169502 h 196"/>
              <a:gd name="T32" fmla="*/ 770688315 w 197"/>
              <a:gd name="T33" fmla="*/ 1624806768 h 196"/>
              <a:gd name="T34" fmla="*/ 1370116195 w 197"/>
              <a:gd name="T35" fmla="*/ 1076030516 h 196"/>
              <a:gd name="T36" fmla="*/ 470977647 w 197"/>
              <a:gd name="T37" fmla="*/ 1926094919 h 196"/>
              <a:gd name="T38" fmla="*/ 289008936 w 197"/>
              <a:gd name="T39" fmla="*/ 1743169502 h 196"/>
              <a:gd name="T40" fmla="*/ 470977647 w 197"/>
              <a:gd name="T41" fmla="*/ 1571003438 h 196"/>
              <a:gd name="T42" fmla="*/ 642241353 w 197"/>
              <a:gd name="T43" fmla="*/ 1743169502 h 196"/>
              <a:gd name="T44" fmla="*/ 470977647 w 197"/>
              <a:gd name="T45" fmla="*/ 1926094919 h 196"/>
              <a:gd name="T46" fmla="*/ 503089387 w 197"/>
              <a:gd name="T47" fmla="*/ 656379632 h 196"/>
              <a:gd name="T48" fmla="*/ 813505060 w 197"/>
              <a:gd name="T49" fmla="*/ 989949125 h 196"/>
              <a:gd name="T50" fmla="*/ 963362030 w 197"/>
              <a:gd name="T51" fmla="*/ 828542415 h 196"/>
              <a:gd name="T52" fmla="*/ 652946357 w 197"/>
              <a:gd name="T53" fmla="*/ 505735556 h 196"/>
              <a:gd name="T54" fmla="*/ 727874842 w 197"/>
              <a:gd name="T55" fmla="*/ 430413519 h 196"/>
              <a:gd name="T56" fmla="*/ 299713940 w 197"/>
              <a:gd name="T57" fmla="*/ 0 h 196"/>
              <a:gd name="T58" fmla="*/ 0 w 197"/>
              <a:gd name="T59" fmla="*/ 312047505 h 196"/>
              <a:gd name="T60" fmla="*/ 417455898 w 197"/>
              <a:gd name="T61" fmla="*/ 731701669 h 196"/>
              <a:gd name="T62" fmla="*/ 503089387 w 197"/>
              <a:gd name="T63" fmla="*/ 656379632 h 196"/>
              <a:gd name="T64" fmla="*/ 1477156421 w 197"/>
              <a:gd name="T65" fmla="*/ 1151352554 h 196"/>
              <a:gd name="T66" fmla="*/ 1038290515 w 197"/>
              <a:gd name="T67" fmla="*/ 1538725377 h 196"/>
              <a:gd name="T68" fmla="*/ 1519969894 w 197"/>
              <a:gd name="T69" fmla="*/ 2022938945 h 196"/>
              <a:gd name="T70" fmla="*/ 1819683834 w 197"/>
              <a:gd name="T71" fmla="*/ 2022938945 h 196"/>
              <a:gd name="T72" fmla="*/ 1948130796 w 197"/>
              <a:gd name="T73" fmla="*/ 1904572931 h 196"/>
              <a:gd name="T74" fmla="*/ 1948130796 w 197"/>
              <a:gd name="T75" fmla="*/ 1603284780 h 196"/>
              <a:gd name="T76" fmla="*/ 1477156421 w 197"/>
              <a:gd name="T77" fmla="*/ 1151352554 h 196"/>
              <a:gd name="T78" fmla="*/ 1691236872 w 197"/>
              <a:gd name="T79" fmla="*/ 1936854273 h 196"/>
              <a:gd name="T80" fmla="*/ 1616308387 w 197"/>
              <a:gd name="T81" fmla="*/ 1936854273 h 196"/>
              <a:gd name="T82" fmla="*/ 1220259225 w 197"/>
              <a:gd name="T83" fmla="*/ 1549484731 h 196"/>
              <a:gd name="T84" fmla="*/ 1220259225 w 197"/>
              <a:gd name="T85" fmla="*/ 1474162693 h 196"/>
              <a:gd name="T86" fmla="*/ 1295187710 w 197"/>
              <a:gd name="T87" fmla="*/ 1474162693 h 196"/>
              <a:gd name="T88" fmla="*/ 1691236872 w 197"/>
              <a:gd name="T89" fmla="*/ 1861532235 h 196"/>
              <a:gd name="T90" fmla="*/ 1691236872 w 197"/>
              <a:gd name="T91" fmla="*/ 1936854273 h 196"/>
              <a:gd name="T92" fmla="*/ 1862500578 w 197"/>
              <a:gd name="T93" fmla="*/ 1764691490 h 196"/>
              <a:gd name="T94" fmla="*/ 1787572093 w 197"/>
              <a:gd name="T95" fmla="*/ 1764691490 h 196"/>
              <a:gd name="T96" fmla="*/ 1391522932 w 197"/>
              <a:gd name="T97" fmla="*/ 1377318667 h 196"/>
              <a:gd name="T98" fmla="*/ 1391522932 w 197"/>
              <a:gd name="T99" fmla="*/ 1301996629 h 196"/>
              <a:gd name="T100" fmla="*/ 1466451417 w 197"/>
              <a:gd name="T101" fmla="*/ 1301996629 h 196"/>
              <a:gd name="T102" fmla="*/ 1862500578 w 197"/>
              <a:gd name="T103" fmla="*/ 1689369452 h 196"/>
              <a:gd name="T104" fmla="*/ 1862500578 w 197"/>
              <a:gd name="T105" fmla="*/ 1764691490 h 1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7"/>
              <a:gd name="T160" fmla="*/ 0 h 196"/>
              <a:gd name="T161" fmla="*/ 197 w 197"/>
              <a:gd name="T162" fmla="*/ 196 h 1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rgbClr val="42717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43" name="Freeform 5"/>
          <p:cNvSpPr>
            <a:spLocks noEditPoints="1" noChangeArrowheads="1"/>
          </p:cNvSpPr>
          <p:nvPr/>
        </p:nvSpPr>
        <p:spPr bwMode="auto">
          <a:xfrm>
            <a:off x="6530975" y="1600200"/>
            <a:ext cx="504825" cy="533400"/>
          </a:xfrm>
          <a:custGeom>
            <a:avLst/>
            <a:gdLst>
              <a:gd name="T0" fmla="*/ 1236858552 w 203"/>
              <a:gd name="T1" fmla="*/ 13672297 h 204"/>
              <a:gd name="T2" fmla="*/ 989486842 w 203"/>
              <a:gd name="T3" fmla="*/ 170918094 h 204"/>
              <a:gd name="T4" fmla="*/ 612243305 w 203"/>
              <a:gd name="T5" fmla="*/ 512751668 h 204"/>
              <a:gd name="T6" fmla="*/ 519479846 w 203"/>
              <a:gd name="T7" fmla="*/ 546933718 h 204"/>
              <a:gd name="T8" fmla="*/ 470006996 w 203"/>
              <a:gd name="T9" fmla="*/ 649485097 h 204"/>
              <a:gd name="T10" fmla="*/ 420531659 w 203"/>
              <a:gd name="T11" fmla="*/ 697342059 h 204"/>
              <a:gd name="T12" fmla="*/ 618428033 w 203"/>
              <a:gd name="T13" fmla="*/ 916117115 h 204"/>
              <a:gd name="T14" fmla="*/ 661718642 w 203"/>
              <a:gd name="T15" fmla="*/ 854585241 h 204"/>
              <a:gd name="T16" fmla="*/ 754482100 w 203"/>
              <a:gd name="T17" fmla="*/ 806728279 h 204"/>
              <a:gd name="T18" fmla="*/ 773036284 w 203"/>
              <a:gd name="T19" fmla="*/ 711014356 h 204"/>
              <a:gd name="T20" fmla="*/ 1069880845 w 203"/>
              <a:gd name="T21" fmla="*/ 321323821 h 204"/>
              <a:gd name="T22" fmla="*/ 1236858552 w 203"/>
              <a:gd name="T23" fmla="*/ 13672297 h 204"/>
              <a:gd name="T24" fmla="*/ 204081102 w 203"/>
              <a:gd name="T25" fmla="*/ 963974076 h 204"/>
              <a:gd name="T26" fmla="*/ 0 w 203"/>
              <a:gd name="T27" fmla="*/ 1141727012 h 204"/>
              <a:gd name="T28" fmla="*/ 587506880 w 203"/>
              <a:gd name="T29" fmla="*/ 950299165 h 204"/>
              <a:gd name="T30" fmla="*/ 401977475 w 203"/>
              <a:gd name="T31" fmla="*/ 745199021 h 204"/>
              <a:gd name="T32" fmla="*/ 204081102 w 203"/>
              <a:gd name="T33" fmla="*/ 963974076 h 2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204"/>
              <a:gd name="T53" fmla="*/ 203 w 203"/>
              <a:gd name="T54" fmla="*/ 204 h 2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204">
                <a:moveTo>
                  <a:pt x="200" y="2"/>
                </a:moveTo>
                <a:cubicBezTo>
                  <a:pt x="200" y="2"/>
                  <a:pt x="195" y="0"/>
                  <a:pt x="160" y="25"/>
                </a:cubicBezTo>
                <a:cubicBezTo>
                  <a:pt x="160" y="25"/>
                  <a:pt x="124" y="54"/>
                  <a:pt x="99" y="75"/>
                </a:cubicBezTo>
                <a:cubicBezTo>
                  <a:pt x="89" y="72"/>
                  <a:pt x="84" y="80"/>
                  <a:pt x="84" y="80"/>
                </a:cubicBezTo>
                <a:cubicBezTo>
                  <a:pt x="74" y="88"/>
                  <a:pt x="78" y="94"/>
                  <a:pt x="76" y="95"/>
                </a:cubicBezTo>
                <a:cubicBezTo>
                  <a:pt x="71" y="99"/>
                  <a:pt x="68" y="102"/>
                  <a:pt x="68" y="102"/>
                </a:cubicBezTo>
                <a:cubicBezTo>
                  <a:pt x="100" y="134"/>
                  <a:pt x="100" y="134"/>
                  <a:pt x="100" y="134"/>
                </a:cubicBezTo>
                <a:cubicBezTo>
                  <a:pt x="100" y="134"/>
                  <a:pt x="102" y="132"/>
                  <a:pt x="107" y="125"/>
                </a:cubicBezTo>
                <a:cubicBezTo>
                  <a:pt x="115" y="125"/>
                  <a:pt x="122" y="118"/>
                  <a:pt x="122" y="118"/>
                </a:cubicBezTo>
                <a:cubicBezTo>
                  <a:pt x="122" y="118"/>
                  <a:pt x="128" y="107"/>
                  <a:pt x="125" y="104"/>
                </a:cubicBezTo>
                <a:cubicBezTo>
                  <a:pt x="146" y="79"/>
                  <a:pt x="173" y="47"/>
                  <a:pt x="173" y="47"/>
                </a:cubicBezTo>
                <a:cubicBezTo>
                  <a:pt x="184" y="33"/>
                  <a:pt x="203" y="2"/>
                  <a:pt x="200" y="2"/>
                </a:cubicBezTo>
                <a:close/>
                <a:moveTo>
                  <a:pt x="33" y="141"/>
                </a:moveTo>
                <a:cubicBezTo>
                  <a:pt x="33" y="171"/>
                  <a:pt x="0" y="167"/>
                  <a:pt x="0" y="167"/>
                </a:cubicBezTo>
                <a:cubicBezTo>
                  <a:pt x="0" y="167"/>
                  <a:pt x="67" y="204"/>
                  <a:pt x="95" y="139"/>
                </a:cubicBezTo>
                <a:cubicBezTo>
                  <a:pt x="65" y="109"/>
                  <a:pt x="65" y="109"/>
                  <a:pt x="65" y="109"/>
                </a:cubicBezTo>
                <a:cubicBezTo>
                  <a:pt x="65" y="109"/>
                  <a:pt x="33" y="111"/>
                  <a:pt x="33" y="141"/>
                </a:cubicBezTo>
                <a:close/>
              </a:path>
            </a:pathLst>
          </a:custGeom>
          <a:solidFill>
            <a:srgbClr val="427172"/>
          </a:solidFill>
          <a:ln w="9525" cmpd="sng">
            <a:solidFill>
              <a:srgbClr val="F5F6F8"/>
            </a:solidFill>
            <a:bevel/>
            <a:headEnd/>
            <a:tailEnd/>
          </a:ln>
        </p:spPr>
        <p:txBody>
          <a:bodyPr/>
          <a:lstStyle/>
          <a:p>
            <a:endParaRPr lang="zh-CN" altLang="en-US"/>
          </a:p>
        </p:txBody>
      </p:sp>
      <p:sp>
        <p:nvSpPr>
          <p:cNvPr id="5144" name="Freeform 9"/>
          <p:cNvSpPr>
            <a:spLocks noEditPoints="1" noChangeArrowheads="1"/>
          </p:cNvSpPr>
          <p:nvPr/>
        </p:nvSpPr>
        <p:spPr bwMode="auto">
          <a:xfrm>
            <a:off x="7092950" y="3825875"/>
            <a:ext cx="1270000" cy="1276350"/>
          </a:xfrm>
          <a:custGeom>
            <a:avLst/>
            <a:gdLst>
              <a:gd name="T0" fmla="*/ 2147483647 w 199"/>
              <a:gd name="T1" fmla="*/ 2147483647 h 200"/>
              <a:gd name="T2" fmla="*/ 2147483647 w 199"/>
              <a:gd name="T3" fmla="*/ 2147483647 h 200"/>
              <a:gd name="T4" fmla="*/ 2147483647 w 199"/>
              <a:gd name="T5" fmla="*/ 2147483647 h 200"/>
              <a:gd name="T6" fmla="*/ 2147483647 w 199"/>
              <a:gd name="T7" fmla="*/ 2117790119 h 200"/>
              <a:gd name="T8" fmla="*/ 2147483647 w 199"/>
              <a:gd name="T9" fmla="*/ 1343983787 h 200"/>
              <a:gd name="T10" fmla="*/ 2147483647 w 199"/>
              <a:gd name="T11" fmla="*/ 977441594 h 200"/>
              <a:gd name="T12" fmla="*/ 2147483647 w 199"/>
              <a:gd name="T13" fmla="*/ 977441594 h 200"/>
              <a:gd name="T14" fmla="*/ 2147483647 w 199"/>
              <a:gd name="T15" fmla="*/ 1466162390 h 200"/>
              <a:gd name="T16" fmla="*/ 2147483647 w 199"/>
              <a:gd name="T17" fmla="*/ 1221805183 h 200"/>
              <a:gd name="T18" fmla="*/ 2147483647 w 199"/>
              <a:gd name="T19" fmla="*/ 529449125 h 200"/>
              <a:gd name="T20" fmla="*/ 2147483647 w 199"/>
              <a:gd name="T21" fmla="*/ 0 h 200"/>
              <a:gd name="T22" fmla="*/ 2147483647 w 199"/>
              <a:gd name="T23" fmla="*/ 0 h 200"/>
              <a:gd name="T24" fmla="*/ 2147483647 w 199"/>
              <a:gd name="T25" fmla="*/ 529449125 h 200"/>
              <a:gd name="T26" fmla="*/ 2147483647 w 199"/>
              <a:gd name="T27" fmla="*/ 1221805183 h 200"/>
              <a:gd name="T28" fmla="*/ 2147483647 w 199"/>
              <a:gd name="T29" fmla="*/ 1466162390 h 200"/>
              <a:gd name="T30" fmla="*/ 2117894121 w 199"/>
              <a:gd name="T31" fmla="*/ 977441594 h 200"/>
              <a:gd name="T32" fmla="*/ 1344049296 w 199"/>
              <a:gd name="T33" fmla="*/ 977441594 h 200"/>
              <a:gd name="T34" fmla="*/ 977491558 w 199"/>
              <a:gd name="T35" fmla="*/ 1343983787 h 200"/>
              <a:gd name="T36" fmla="*/ 977491558 w 199"/>
              <a:gd name="T37" fmla="*/ 2117790119 h 200"/>
              <a:gd name="T38" fmla="*/ 1466237337 w 199"/>
              <a:gd name="T39" fmla="*/ 2147483647 h 200"/>
              <a:gd name="T40" fmla="*/ 1181131910 w 199"/>
              <a:gd name="T41" fmla="*/ 2147483647 h 200"/>
              <a:gd name="T42" fmla="*/ 529475126 w 199"/>
              <a:gd name="T43" fmla="*/ 2147483647 h 200"/>
              <a:gd name="T44" fmla="*/ 0 w 199"/>
              <a:gd name="T45" fmla="*/ 2147483647 h 200"/>
              <a:gd name="T46" fmla="*/ 0 w 199"/>
              <a:gd name="T47" fmla="*/ 2147483647 h 200"/>
              <a:gd name="T48" fmla="*/ 529475126 w 199"/>
              <a:gd name="T49" fmla="*/ 2147483647 h 200"/>
              <a:gd name="T50" fmla="*/ 1181131910 w 199"/>
              <a:gd name="T51" fmla="*/ 2147483647 h 200"/>
              <a:gd name="T52" fmla="*/ 1425507990 w 199"/>
              <a:gd name="T53" fmla="*/ 2147483647 h 200"/>
              <a:gd name="T54" fmla="*/ 977491558 w 199"/>
              <a:gd name="T55" fmla="*/ 2147483647 h 200"/>
              <a:gd name="T56" fmla="*/ 977491558 w 199"/>
              <a:gd name="T57" fmla="*/ 2147483647 h 200"/>
              <a:gd name="T58" fmla="*/ 1344049296 w 199"/>
              <a:gd name="T59" fmla="*/ 2147483647 h 200"/>
              <a:gd name="T60" fmla="*/ 2117894121 w 199"/>
              <a:gd name="T61" fmla="*/ 2147483647 h 200"/>
              <a:gd name="T62" fmla="*/ 2147483647 w 199"/>
              <a:gd name="T63" fmla="*/ 2147483647 h 200"/>
              <a:gd name="T64" fmla="*/ 2147483647 w 199"/>
              <a:gd name="T65" fmla="*/ 2147483647 h 200"/>
              <a:gd name="T66" fmla="*/ 2147483647 w 199"/>
              <a:gd name="T67" fmla="*/ 2147483647 h 200"/>
              <a:gd name="T68" fmla="*/ 2147483647 w 199"/>
              <a:gd name="T69" fmla="*/ 2147483647 h 200"/>
              <a:gd name="T70" fmla="*/ 2147483647 w 199"/>
              <a:gd name="T71" fmla="*/ 2147483647 h 200"/>
              <a:gd name="T72" fmla="*/ 2147483647 w 199"/>
              <a:gd name="T73" fmla="*/ 2147483647 h 200"/>
              <a:gd name="T74" fmla="*/ 2147483647 w 199"/>
              <a:gd name="T75" fmla="*/ 2147483647 h 200"/>
              <a:gd name="T76" fmla="*/ 2147483647 w 199"/>
              <a:gd name="T77" fmla="*/ 2147483647 h 200"/>
              <a:gd name="T78" fmla="*/ 2147483647 w 199"/>
              <a:gd name="T79" fmla="*/ 2147483647 h 200"/>
              <a:gd name="T80" fmla="*/ 2147483647 w 199"/>
              <a:gd name="T81" fmla="*/ 2147483647 h 200"/>
              <a:gd name="T82" fmla="*/ 2147483647 w 199"/>
              <a:gd name="T83" fmla="*/ 2147483647 h 200"/>
              <a:gd name="T84" fmla="*/ 2147483647 w 199"/>
              <a:gd name="T85" fmla="*/ 2147483647 h 200"/>
              <a:gd name="T86" fmla="*/ 2147483647 w 199"/>
              <a:gd name="T87" fmla="*/ 2147483647 h 200"/>
              <a:gd name="T88" fmla="*/ 2147483647 w 199"/>
              <a:gd name="T89" fmla="*/ 2147483647 h 200"/>
              <a:gd name="T90" fmla="*/ 2147483647 w 199"/>
              <a:gd name="T91" fmla="*/ 2147483647 h 200"/>
              <a:gd name="T92" fmla="*/ 2147483647 w 199"/>
              <a:gd name="T93" fmla="*/ 2147483647 h 200"/>
              <a:gd name="T94" fmla="*/ 2147483647 w 199"/>
              <a:gd name="T95" fmla="*/ 2147483647 h 200"/>
              <a:gd name="T96" fmla="*/ 2147483647 w 199"/>
              <a:gd name="T97" fmla="*/ 2147483647 h 200"/>
              <a:gd name="T98" fmla="*/ 2147483647 w 199"/>
              <a:gd name="T99" fmla="*/ 2147483647 h 200"/>
              <a:gd name="T100" fmla="*/ 2147483647 w 199"/>
              <a:gd name="T101" fmla="*/ 2147483647 h 200"/>
              <a:gd name="T102" fmla="*/ 2147483647 w 199"/>
              <a:gd name="T103" fmla="*/ 2147483647 h 200"/>
              <a:gd name="T104" fmla="*/ 2147483647 w 199"/>
              <a:gd name="T105" fmla="*/ 2147483647 h 200"/>
              <a:gd name="T106" fmla="*/ 2147483647 w 199"/>
              <a:gd name="T107" fmla="*/ 2147483647 h 200"/>
              <a:gd name="T108" fmla="*/ 2147483647 w 199"/>
              <a:gd name="T109" fmla="*/ 2147483647 h 200"/>
              <a:gd name="T110" fmla="*/ 2147483647 w 199"/>
              <a:gd name="T111" fmla="*/ 2147483647 h 200"/>
              <a:gd name="T112" fmla="*/ 2147483647 w 199"/>
              <a:gd name="T113" fmla="*/ 2147483647 h 200"/>
              <a:gd name="T114" fmla="*/ 2147483647 w 199"/>
              <a:gd name="T115" fmla="*/ 2147483647 h 200"/>
              <a:gd name="T116" fmla="*/ 2147483647 w 199"/>
              <a:gd name="T117" fmla="*/ 2147483647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9"/>
              <a:gd name="T178" fmla="*/ 0 h 200"/>
              <a:gd name="T179" fmla="*/ 199 w 199"/>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rgbClr val="427172"/>
          </a:solidFill>
          <a:ln w="9525" cmpd="sng">
            <a:solidFill>
              <a:srgbClr val="F5F6F8"/>
            </a:solidFill>
            <a:bevel/>
            <a:headEnd/>
            <a:tailEnd/>
          </a:ln>
        </p:spPr>
        <p:txBody>
          <a:bodyPr/>
          <a:lstStyle/>
          <a:p>
            <a:endParaRPr lang="zh-CN" altLang="en-US"/>
          </a:p>
        </p:txBody>
      </p:sp>
      <p:sp>
        <p:nvSpPr>
          <p:cNvPr id="8232" name="Freeform 13"/>
          <p:cNvSpPr>
            <a:spLocks noEditPoints="1" noChangeArrowheads="1"/>
          </p:cNvSpPr>
          <p:nvPr/>
        </p:nvSpPr>
        <p:spPr bwMode="auto">
          <a:xfrm>
            <a:off x="3663613" y="2846387"/>
            <a:ext cx="446087" cy="466725"/>
          </a:xfrm>
          <a:custGeom>
            <a:avLst/>
            <a:gdLst>
              <a:gd name="T0" fmla="*/ 656320783 w 197"/>
              <a:gd name="T1" fmla="*/ 567035156 h 196"/>
              <a:gd name="T2" fmla="*/ 753744373 w 197"/>
              <a:gd name="T3" fmla="*/ 589716563 h 196"/>
              <a:gd name="T4" fmla="*/ 1010119856 w 197"/>
              <a:gd name="T5" fmla="*/ 306200175 h 196"/>
              <a:gd name="T6" fmla="*/ 1004993252 w 197"/>
              <a:gd name="T7" fmla="*/ 255165225 h 196"/>
              <a:gd name="T8" fmla="*/ 825530414 w 197"/>
              <a:gd name="T9" fmla="*/ 470639775 h 196"/>
              <a:gd name="T10" fmla="*/ 651194180 w 197"/>
              <a:gd name="T11" fmla="*/ 436616475 h 196"/>
              <a:gd name="T12" fmla="*/ 589663611 w 197"/>
              <a:gd name="T13" fmla="*/ 255165225 h 196"/>
              <a:gd name="T14" fmla="*/ 789637393 w 197"/>
              <a:gd name="T15" fmla="*/ 22681406 h 196"/>
              <a:gd name="T16" fmla="*/ 753744373 w 197"/>
              <a:gd name="T17" fmla="*/ 17011650 h 196"/>
              <a:gd name="T18" fmla="*/ 492240021 w 197"/>
              <a:gd name="T19" fmla="*/ 306200175 h 196"/>
              <a:gd name="T20" fmla="*/ 517879834 w 197"/>
              <a:gd name="T21" fmla="*/ 419607206 h 196"/>
              <a:gd name="T22" fmla="*/ 271757559 w 197"/>
              <a:gd name="T23" fmla="*/ 754156163 h 196"/>
              <a:gd name="T24" fmla="*/ 225611331 w 197"/>
              <a:gd name="T25" fmla="*/ 742816650 h 196"/>
              <a:gd name="T26" fmla="*/ 61530569 w 197"/>
              <a:gd name="T27" fmla="*/ 918598144 h 196"/>
              <a:gd name="T28" fmla="*/ 225611331 w 197"/>
              <a:gd name="T29" fmla="*/ 1100049394 h 196"/>
              <a:gd name="T30" fmla="*/ 384563224 w 197"/>
              <a:gd name="T31" fmla="*/ 918598144 h 196"/>
              <a:gd name="T32" fmla="*/ 369181148 w 197"/>
              <a:gd name="T33" fmla="*/ 856223681 h 196"/>
              <a:gd name="T34" fmla="*/ 656320783 w 197"/>
              <a:gd name="T35" fmla="*/ 567035156 h 196"/>
              <a:gd name="T36" fmla="*/ 225611331 w 197"/>
              <a:gd name="T37" fmla="*/ 1014993525 h 196"/>
              <a:gd name="T38" fmla="*/ 138443214 w 197"/>
              <a:gd name="T39" fmla="*/ 918598144 h 196"/>
              <a:gd name="T40" fmla="*/ 225611331 w 197"/>
              <a:gd name="T41" fmla="*/ 827872519 h 196"/>
              <a:gd name="T42" fmla="*/ 307650580 w 197"/>
              <a:gd name="T43" fmla="*/ 918598144 h 196"/>
              <a:gd name="T44" fmla="*/ 225611331 w 197"/>
              <a:gd name="T45" fmla="*/ 1014993525 h 196"/>
              <a:gd name="T46" fmla="*/ 240993407 w 197"/>
              <a:gd name="T47" fmla="*/ 345890850 h 196"/>
              <a:gd name="T48" fmla="*/ 389689828 w 197"/>
              <a:gd name="T49" fmla="*/ 521672344 h 196"/>
              <a:gd name="T50" fmla="*/ 461475869 w 197"/>
              <a:gd name="T51" fmla="*/ 436616475 h 196"/>
              <a:gd name="T52" fmla="*/ 312777183 w 197"/>
              <a:gd name="T53" fmla="*/ 266507119 h 196"/>
              <a:gd name="T54" fmla="*/ 348670204 w 197"/>
              <a:gd name="T55" fmla="*/ 226814063 h 196"/>
              <a:gd name="T56" fmla="*/ 143569818 w 197"/>
              <a:gd name="T57" fmla="*/ 0 h 196"/>
              <a:gd name="T58" fmla="*/ 0 w 197"/>
              <a:gd name="T59" fmla="*/ 164439600 h 196"/>
              <a:gd name="T60" fmla="*/ 199973782 w 197"/>
              <a:gd name="T61" fmla="*/ 385583906 h 196"/>
              <a:gd name="T62" fmla="*/ 240993407 w 197"/>
              <a:gd name="T63" fmla="*/ 345890850 h 196"/>
              <a:gd name="T64" fmla="*/ 707595880 w 197"/>
              <a:gd name="T65" fmla="*/ 606728213 h 196"/>
              <a:gd name="T66" fmla="*/ 497368890 w 197"/>
              <a:gd name="T67" fmla="*/ 810860869 h 196"/>
              <a:gd name="T68" fmla="*/ 728106824 w 197"/>
              <a:gd name="T69" fmla="*/ 1066026094 h 196"/>
              <a:gd name="T70" fmla="*/ 871676642 w 197"/>
              <a:gd name="T71" fmla="*/ 1066026094 h 196"/>
              <a:gd name="T72" fmla="*/ 933207211 w 197"/>
              <a:gd name="T73" fmla="*/ 1003651631 h 196"/>
              <a:gd name="T74" fmla="*/ 933207211 w 197"/>
              <a:gd name="T75" fmla="*/ 844881788 h 196"/>
              <a:gd name="T76" fmla="*/ 707595880 w 197"/>
              <a:gd name="T77" fmla="*/ 606728213 h 196"/>
              <a:gd name="T78" fmla="*/ 810146073 w 197"/>
              <a:gd name="T79" fmla="*/ 1020663281 h 196"/>
              <a:gd name="T80" fmla="*/ 774255317 w 197"/>
              <a:gd name="T81" fmla="*/ 1020663281 h 196"/>
              <a:gd name="T82" fmla="*/ 584537007 w 197"/>
              <a:gd name="T83" fmla="*/ 816530625 h 196"/>
              <a:gd name="T84" fmla="*/ 584537007 w 197"/>
              <a:gd name="T85" fmla="*/ 776837569 h 196"/>
              <a:gd name="T86" fmla="*/ 620430027 w 197"/>
              <a:gd name="T87" fmla="*/ 776837569 h 196"/>
              <a:gd name="T88" fmla="*/ 810146073 w 197"/>
              <a:gd name="T89" fmla="*/ 980970225 h 196"/>
              <a:gd name="T90" fmla="*/ 810146073 w 197"/>
              <a:gd name="T91" fmla="*/ 1020663281 h 196"/>
              <a:gd name="T92" fmla="*/ 892187586 w 197"/>
              <a:gd name="T93" fmla="*/ 929937656 h 196"/>
              <a:gd name="T94" fmla="*/ 856294566 w 197"/>
              <a:gd name="T95" fmla="*/ 929937656 h 196"/>
              <a:gd name="T96" fmla="*/ 666576256 w 197"/>
              <a:gd name="T97" fmla="*/ 725805000 h 196"/>
              <a:gd name="T98" fmla="*/ 666576256 w 197"/>
              <a:gd name="T99" fmla="*/ 686111944 h 196"/>
              <a:gd name="T100" fmla="*/ 702469276 w 197"/>
              <a:gd name="T101" fmla="*/ 686111944 h 196"/>
              <a:gd name="T102" fmla="*/ 892187586 w 197"/>
              <a:gd name="T103" fmla="*/ 890244600 h 196"/>
              <a:gd name="T104" fmla="*/ 892187586 w 197"/>
              <a:gd name="T105" fmla="*/ 929937656 h 1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7"/>
              <a:gd name="T160" fmla="*/ 0 h 196"/>
              <a:gd name="T161" fmla="*/ 197 w 197"/>
              <a:gd name="T162" fmla="*/ 196 h 1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33" name="Freeform 5"/>
          <p:cNvSpPr>
            <a:spLocks noEditPoints="1" noChangeArrowheads="1"/>
          </p:cNvSpPr>
          <p:nvPr/>
        </p:nvSpPr>
        <p:spPr bwMode="auto">
          <a:xfrm>
            <a:off x="8328025" y="1171575"/>
            <a:ext cx="503238" cy="533400"/>
          </a:xfrm>
          <a:custGeom>
            <a:avLst/>
            <a:gdLst>
              <a:gd name="T0" fmla="*/ 1229093121 w 203"/>
              <a:gd name="T1" fmla="*/ 13672297 h 204"/>
              <a:gd name="T2" fmla="*/ 983274993 w 203"/>
              <a:gd name="T3" fmla="*/ 170918094 h 204"/>
              <a:gd name="T4" fmla="*/ 608399868 w 203"/>
              <a:gd name="T5" fmla="*/ 512751668 h 204"/>
              <a:gd name="T6" fmla="*/ 516218070 w 203"/>
              <a:gd name="T7" fmla="*/ 546933718 h 204"/>
              <a:gd name="T8" fmla="*/ 467054444 w 203"/>
              <a:gd name="T9" fmla="*/ 649485097 h 204"/>
              <a:gd name="T10" fmla="*/ 417890818 w 203"/>
              <a:gd name="T11" fmla="*/ 697342059 h 204"/>
              <a:gd name="T12" fmla="*/ 614545321 w 203"/>
              <a:gd name="T13" fmla="*/ 916117115 h 204"/>
              <a:gd name="T14" fmla="*/ 657565973 w 203"/>
              <a:gd name="T15" fmla="*/ 854585241 h 204"/>
              <a:gd name="T16" fmla="*/ 749747771 w 203"/>
              <a:gd name="T17" fmla="*/ 806728279 h 204"/>
              <a:gd name="T18" fmla="*/ 768184130 w 203"/>
              <a:gd name="T19" fmla="*/ 711014356 h 204"/>
              <a:gd name="T20" fmla="*/ 1063165885 w 203"/>
              <a:gd name="T21" fmla="*/ 321323821 h 204"/>
              <a:gd name="T22" fmla="*/ 1229093121 w 203"/>
              <a:gd name="T23" fmla="*/ 13672297 h 204"/>
              <a:gd name="T24" fmla="*/ 202799956 w 203"/>
              <a:gd name="T25" fmla="*/ 963974076 h 204"/>
              <a:gd name="T26" fmla="*/ 0 w 203"/>
              <a:gd name="T27" fmla="*/ 1141727012 h 204"/>
              <a:gd name="T28" fmla="*/ 583818055 w 203"/>
              <a:gd name="T29" fmla="*/ 950299165 h 204"/>
              <a:gd name="T30" fmla="*/ 399454459 w 203"/>
              <a:gd name="T31" fmla="*/ 745199021 h 204"/>
              <a:gd name="T32" fmla="*/ 202799956 w 203"/>
              <a:gd name="T33" fmla="*/ 963974076 h 2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204"/>
              <a:gd name="T53" fmla="*/ 203 w 203"/>
              <a:gd name="T54" fmla="*/ 204 h 2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204">
                <a:moveTo>
                  <a:pt x="200" y="2"/>
                </a:moveTo>
                <a:cubicBezTo>
                  <a:pt x="200" y="2"/>
                  <a:pt x="195" y="0"/>
                  <a:pt x="160" y="25"/>
                </a:cubicBezTo>
                <a:cubicBezTo>
                  <a:pt x="160" y="25"/>
                  <a:pt x="124" y="54"/>
                  <a:pt x="99" y="75"/>
                </a:cubicBezTo>
                <a:cubicBezTo>
                  <a:pt x="89" y="72"/>
                  <a:pt x="84" y="80"/>
                  <a:pt x="84" y="80"/>
                </a:cubicBezTo>
                <a:cubicBezTo>
                  <a:pt x="74" y="88"/>
                  <a:pt x="78" y="94"/>
                  <a:pt x="76" y="95"/>
                </a:cubicBezTo>
                <a:cubicBezTo>
                  <a:pt x="71" y="99"/>
                  <a:pt x="68" y="102"/>
                  <a:pt x="68" y="102"/>
                </a:cubicBezTo>
                <a:cubicBezTo>
                  <a:pt x="100" y="134"/>
                  <a:pt x="100" y="134"/>
                  <a:pt x="100" y="134"/>
                </a:cubicBezTo>
                <a:cubicBezTo>
                  <a:pt x="100" y="134"/>
                  <a:pt x="102" y="132"/>
                  <a:pt x="107" y="125"/>
                </a:cubicBezTo>
                <a:cubicBezTo>
                  <a:pt x="115" y="125"/>
                  <a:pt x="122" y="118"/>
                  <a:pt x="122" y="118"/>
                </a:cubicBezTo>
                <a:cubicBezTo>
                  <a:pt x="122" y="118"/>
                  <a:pt x="128" y="107"/>
                  <a:pt x="125" y="104"/>
                </a:cubicBezTo>
                <a:cubicBezTo>
                  <a:pt x="146" y="79"/>
                  <a:pt x="173" y="47"/>
                  <a:pt x="173" y="47"/>
                </a:cubicBezTo>
                <a:cubicBezTo>
                  <a:pt x="184" y="33"/>
                  <a:pt x="203" y="2"/>
                  <a:pt x="200" y="2"/>
                </a:cubicBezTo>
                <a:close/>
                <a:moveTo>
                  <a:pt x="33" y="141"/>
                </a:moveTo>
                <a:cubicBezTo>
                  <a:pt x="33" y="171"/>
                  <a:pt x="0" y="167"/>
                  <a:pt x="0" y="167"/>
                </a:cubicBezTo>
                <a:cubicBezTo>
                  <a:pt x="0" y="167"/>
                  <a:pt x="67" y="204"/>
                  <a:pt x="95" y="139"/>
                </a:cubicBezTo>
                <a:cubicBezTo>
                  <a:pt x="65" y="109"/>
                  <a:pt x="65" y="109"/>
                  <a:pt x="65" y="109"/>
                </a:cubicBezTo>
                <a:cubicBezTo>
                  <a:pt x="65" y="109"/>
                  <a:pt x="33" y="111"/>
                  <a:pt x="33" y="14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34" name="Freeform 9"/>
          <p:cNvSpPr>
            <a:spLocks noEditPoints="1" noChangeArrowheads="1"/>
          </p:cNvSpPr>
          <p:nvPr/>
        </p:nvSpPr>
        <p:spPr bwMode="auto">
          <a:xfrm>
            <a:off x="5441951" y="4989512"/>
            <a:ext cx="388937" cy="392113"/>
          </a:xfrm>
          <a:custGeom>
            <a:avLst/>
            <a:gdLst>
              <a:gd name="T0" fmla="*/ 710501903 w 199"/>
              <a:gd name="T1" fmla="*/ 307504817 h 200"/>
              <a:gd name="T2" fmla="*/ 649384069 w 199"/>
              <a:gd name="T3" fmla="*/ 307504817 h 200"/>
              <a:gd name="T4" fmla="*/ 622645139 w 199"/>
              <a:gd name="T5" fmla="*/ 246003854 h 200"/>
              <a:gd name="T6" fmla="*/ 668483026 w 199"/>
              <a:gd name="T7" fmla="*/ 199877641 h 200"/>
              <a:gd name="T8" fmla="*/ 668483026 w 199"/>
              <a:gd name="T9" fmla="*/ 126846595 h 200"/>
              <a:gd name="T10" fmla="*/ 630283158 w 199"/>
              <a:gd name="T11" fmla="*/ 92252426 h 200"/>
              <a:gd name="T12" fmla="*/ 557706341 w 199"/>
              <a:gd name="T13" fmla="*/ 92252426 h 200"/>
              <a:gd name="T14" fmla="*/ 515687464 w 199"/>
              <a:gd name="T15" fmla="*/ 138376678 h 200"/>
              <a:gd name="T16" fmla="*/ 458388640 w 199"/>
              <a:gd name="T17" fmla="*/ 115314552 h 200"/>
              <a:gd name="T18" fmla="*/ 458388640 w 199"/>
              <a:gd name="T19" fmla="*/ 49968920 h 200"/>
              <a:gd name="T20" fmla="*/ 404908825 w 199"/>
              <a:gd name="T21" fmla="*/ 0 h 200"/>
              <a:gd name="T22" fmla="*/ 355251929 w 199"/>
              <a:gd name="T23" fmla="*/ 0 h 200"/>
              <a:gd name="T24" fmla="*/ 305593078 w 199"/>
              <a:gd name="T25" fmla="*/ 49968920 h 200"/>
              <a:gd name="T26" fmla="*/ 305593078 w 199"/>
              <a:gd name="T27" fmla="*/ 115314552 h 200"/>
              <a:gd name="T28" fmla="*/ 244473290 w 199"/>
              <a:gd name="T29" fmla="*/ 138376678 h 200"/>
              <a:gd name="T30" fmla="*/ 198635403 w 199"/>
              <a:gd name="T31" fmla="*/ 92252426 h 200"/>
              <a:gd name="T32" fmla="*/ 126056632 w 199"/>
              <a:gd name="T33" fmla="*/ 92252426 h 200"/>
              <a:gd name="T34" fmla="*/ 91677728 w 199"/>
              <a:gd name="T35" fmla="*/ 126846595 h 200"/>
              <a:gd name="T36" fmla="*/ 91677728 w 199"/>
              <a:gd name="T37" fmla="*/ 199877641 h 200"/>
              <a:gd name="T38" fmla="*/ 137515615 w 199"/>
              <a:gd name="T39" fmla="*/ 246003854 h 200"/>
              <a:gd name="T40" fmla="*/ 110776685 w 199"/>
              <a:gd name="T41" fmla="*/ 307504817 h 200"/>
              <a:gd name="T42" fmla="*/ 49658851 w 199"/>
              <a:gd name="T43" fmla="*/ 307504817 h 200"/>
              <a:gd name="T44" fmla="*/ 0 w 199"/>
              <a:gd name="T45" fmla="*/ 357475698 h 200"/>
              <a:gd name="T46" fmla="*/ 0 w 199"/>
              <a:gd name="T47" fmla="*/ 411287326 h 200"/>
              <a:gd name="T48" fmla="*/ 49658851 w 199"/>
              <a:gd name="T49" fmla="*/ 461258206 h 200"/>
              <a:gd name="T50" fmla="*/ 110776685 w 199"/>
              <a:gd name="T51" fmla="*/ 461258206 h 200"/>
              <a:gd name="T52" fmla="*/ 133696605 w 199"/>
              <a:gd name="T53" fmla="*/ 518914502 h 200"/>
              <a:gd name="T54" fmla="*/ 91677728 w 199"/>
              <a:gd name="T55" fmla="*/ 565040715 h 200"/>
              <a:gd name="T56" fmla="*/ 91677728 w 199"/>
              <a:gd name="T57" fmla="*/ 638073722 h 200"/>
              <a:gd name="T58" fmla="*/ 126056632 w 199"/>
              <a:gd name="T59" fmla="*/ 672667891 h 200"/>
              <a:gd name="T60" fmla="*/ 198635403 w 199"/>
              <a:gd name="T61" fmla="*/ 672667891 h 200"/>
              <a:gd name="T62" fmla="*/ 240654280 w 199"/>
              <a:gd name="T63" fmla="*/ 626541678 h 200"/>
              <a:gd name="T64" fmla="*/ 305593078 w 199"/>
              <a:gd name="T65" fmla="*/ 653448472 h 200"/>
              <a:gd name="T66" fmla="*/ 305593078 w 199"/>
              <a:gd name="T67" fmla="*/ 714949436 h 200"/>
              <a:gd name="T68" fmla="*/ 355251929 w 199"/>
              <a:gd name="T69" fmla="*/ 768763024 h 200"/>
              <a:gd name="T70" fmla="*/ 404908825 w 199"/>
              <a:gd name="T71" fmla="*/ 768763024 h 200"/>
              <a:gd name="T72" fmla="*/ 458388640 w 199"/>
              <a:gd name="T73" fmla="*/ 714949436 h 200"/>
              <a:gd name="T74" fmla="*/ 458388640 w 199"/>
              <a:gd name="T75" fmla="*/ 653448472 h 200"/>
              <a:gd name="T76" fmla="*/ 515687464 w 199"/>
              <a:gd name="T77" fmla="*/ 630386346 h 200"/>
              <a:gd name="T78" fmla="*/ 557706341 w 199"/>
              <a:gd name="T79" fmla="*/ 672667891 h 200"/>
              <a:gd name="T80" fmla="*/ 630283158 w 199"/>
              <a:gd name="T81" fmla="*/ 672667891 h 200"/>
              <a:gd name="T82" fmla="*/ 668483026 w 199"/>
              <a:gd name="T83" fmla="*/ 638073722 h 200"/>
              <a:gd name="T84" fmla="*/ 668483026 w 199"/>
              <a:gd name="T85" fmla="*/ 565040715 h 200"/>
              <a:gd name="T86" fmla="*/ 622645139 w 199"/>
              <a:gd name="T87" fmla="*/ 518914502 h 200"/>
              <a:gd name="T88" fmla="*/ 649384069 w 199"/>
              <a:gd name="T89" fmla="*/ 461258206 h 200"/>
              <a:gd name="T90" fmla="*/ 710501903 w 199"/>
              <a:gd name="T91" fmla="*/ 461258206 h 200"/>
              <a:gd name="T92" fmla="*/ 760160754 w 199"/>
              <a:gd name="T93" fmla="*/ 411287326 h 200"/>
              <a:gd name="T94" fmla="*/ 760160754 w 199"/>
              <a:gd name="T95" fmla="*/ 357475698 h 200"/>
              <a:gd name="T96" fmla="*/ 710501903 w 199"/>
              <a:gd name="T97" fmla="*/ 307504817 h 200"/>
              <a:gd name="T98" fmla="*/ 381990859 w 199"/>
              <a:gd name="T99" fmla="*/ 538133921 h 200"/>
              <a:gd name="T100" fmla="*/ 229193343 w 199"/>
              <a:gd name="T101" fmla="*/ 384382492 h 200"/>
              <a:gd name="T102" fmla="*/ 381990859 w 199"/>
              <a:gd name="T103" fmla="*/ 230629103 h 200"/>
              <a:gd name="T104" fmla="*/ 530967411 w 199"/>
              <a:gd name="T105" fmla="*/ 384382492 h 200"/>
              <a:gd name="T106" fmla="*/ 381990859 w 199"/>
              <a:gd name="T107" fmla="*/ 538133921 h 200"/>
              <a:gd name="T108" fmla="*/ 381990859 w 199"/>
              <a:gd name="T109" fmla="*/ 307504817 h 200"/>
              <a:gd name="T110" fmla="*/ 305593078 w 199"/>
              <a:gd name="T111" fmla="*/ 384382492 h 200"/>
              <a:gd name="T112" fmla="*/ 381990859 w 199"/>
              <a:gd name="T113" fmla="*/ 461258206 h 200"/>
              <a:gd name="T114" fmla="*/ 458388640 w 199"/>
              <a:gd name="T115" fmla="*/ 384382492 h 200"/>
              <a:gd name="T116" fmla="*/ 381990859 w 199"/>
              <a:gd name="T117" fmla="*/ 307504817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9"/>
              <a:gd name="T178" fmla="*/ 0 h 200"/>
              <a:gd name="T179" fmla="*/ 199 w 199"/>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8205"/>
                                        </p:tgtEl>
                                        <p:attrNameLst>
                                          <p:attrName>style.visibility</p:attrName>
                                        </p:attrNameLst>
                                      </p:cBhvr>
                                      <p:to>
                                        <p:strVal val="visible"/>
                                      </p:to>
                                    </p:set>
                                    <p:animEffect transition="in" filter="fade">
                                      <p:cBhvr>
                                        <p:cTn id="7" dur="500"/>
                                        <p:tgtEl>
                                          <p:spTgt spid="8205"/>
                                        </p:tgtEl>
                                      </p:cBhvr>
                                    </p:animEffect>
                                  </p:childTnLst>
                                </p:cTn>
                              </p:par>
                              <p:par>
                                <p:cTn id="8" presetID="10" presetClass="entr" presetSubtype="0" fill="hold" nodeType="withEffect">
                                  <p:stCondLst>
                                    <p:cond delay="0"/>
                                  </p:stCondLst>
                                  <p:childTnLst>
                                    <p:set>
                                      <p:cBhvr>
                                        <p:cTn id="9" dur="1" fill="hold">
                                          <p:stCondLst>
                                            <p:cond delay="0"/>
                                          </p:stCondLst>
                                        </p:cTn>
                                        <p:tgtEl>
                                          <p:spTgt spid="8211"/>
                                        </p:tgtEl>
                                        <p:attrNameLst>
                                          <p:attrName>style.visibility</p:attrName>
                                        </p:attrNameLst>
                                      </p:cBhvr>
                                      <p:to>
                                        <p:strVal val="visible"/>
                                      </p:to>
                                    </p:set>
                                    <p:animEffect transition="in" filter="fade">
                                      <p:cBhvr>
                                        <p:cTn id="10" dur="500"/>
                                        <p:tgtEl>
                                          <p:spTgt spid="8211"/>
                                        </p:tgtEl>
                                      </p:cBhvr>
                                    </p:animEffect>
                                  </p:childTnLst>
                                </p:cTn>
                              </p:par>
                              <p:par>
                                <p:cTn id="11" presetID="10" presetClass="entr" presetSubtype="0" fill="hold" nodeType="withEffect">
                                  <p:stCondLst>
                                    <p:cond delay="0"/>
                                  </p:stCondLst>
                                  <p:childTnLst>
                                    <p:set>
                                      <p:cBhvr>
                                        <p:cTn id="12" dur="1" fill="hold">
                                          <p:stCondLst>
                                            <p:cond delay="0"/>
                                          </p:stCondLst>
                                        </p:cTn>
                                        <p:tgtEl>
                                          <p:spTgt spid="8208"/>
                                        </p:tgtEl>
                                        <p:attrNameLst>
                                          <p:attrName>style.visibility</p:attrName>
                                        </p:attrNameLst>
                                      </p:cBhvr>
                                      <p:to>
                                        <p:strVal val="visible"/>
                                      </p:to>
                                    </p:set>
                                    <p:animEffect transition="in" filter="fade">
                                      <p:cBhvr>
                                        <p:cTn id="13" dur="500"/>
                                        <p:tgtEl>
                                          <p:spTgt spid="8208"/>
                                        </p:tgtEl>
                                      </p:cBhvr>
                                    </p:animEffect>
                                  </p:childTnLst>
                                </p:cTn>
                              </p:par>
                            </p:childTnLst>
                          </p:cTn>
                        </p:par>
                        <p:par>
                          <p:cTn id="14" fill="hold">
                            <p:stCondLst>
                              <p:cond delay="500"/>
                            </p:stCondLst>
                            <p:childTnLst>
                              <p:par>
                                <p:cTn id="15" presetID="8" presetClass="emph" presetSubtype="0" fill="hold" nodeType="afterEffect">
                                  <p:stCondLst>
                                    <p:cond delay="0"/>
                                  </p:stCondLst>
                                  <p:childTnLst>
                                    <p:animRot by="5400000">
                                      <p:cBhvr>
                                        <p:cTn id="16" dur="500" fill="hold"/>
                                        <p:tgtEl>
                                          <p:spTgt spid="8205"/>
                                        </p:tgtEl>
                                        <p:attrNameLst>
                                          <p:attrName>r</p:attrName>
                                        </p:attrNameLst>
                                      </p:cBhvr>
                                    </p:animRot>
                                  </p:childTnLst>
                                </p:cTn>
                              </p:par>
                              <p:par>
                                <p:cTn id="17" presetID="8" presetClass="emph" presetSubtype="0" fill="hold" nodeType="withEffect">
                                  <p:stCondLst>
                                    <p:cond delay="0"/>
                                  </p:stCondLst>
                                  <p:childTnLst>
                                    <p:animRot by="-5400000">
                                      <p:cBhvr>
                                        <p:cTn id="18" dur="500" fill="hold"/>
                                        <p:tgtEl>
                                          <p:spTgt spid="8211"/>
                                        </p:tgtEl>
                                        <p:attrNameLst>
                                          <p:attrName>r</p:attrName>
                                        </p:attrNameLst>
                                      </p:cBhvr>
                                    </p:animRot>
                                  </p:childTnLst>
                                </p:cTn>
                              </p:par>
                              <p:par>
                                <p:cTn id="19" presetID="8" presetClass="emph" presetSubtype="0" fill="hold" nodeType="withEffect">
                                  <p:stCondLst>
                                    <p:cond delay="0"/>
                                  </p:stCondLst>
                                  <p:childTnLst>
                                    <p:animRot by="5400000">
                                      <p:cBhvr>
                                        <p:cTn id="20" dur="500" fill="hold"/>
                                        <p:tgtEl>
                                          <p:spTgt spid="8208"/>
                                        </p:tgtEl>
                                        <p:attrNameLst>
                                          <p:attrName>r</p:attrName>
                                        </p:attrNameLst>
                                      </p:cBhvr>
                                    </p:animRot>
                                  </p:childTnLst>
                                </p:cTn>
                              </p:par>
                              <p:par>
                                <p:cTn id="21" presetID="10" presetClass="entr" presetSubtype="0" fill="hold" grpId="0" nodeType="withEffect">
                                  <p:stCondLst>
                                    <p:cond delay="0"/>
                                  </p:stCondLst>
                                  <p:childTnLst>
                                    <p:set>
                                      <p:cBhvr>
                                        <p:cTn id="22" dur="1" fill="hold">
                                          <p:stCondLst>
                                            <p:cond delay="0"/>
                                          </p:stCondLst>
                                        </p:cTn>
                                        <p:tgtEl>
                                          <p:spTgt spid="5142"/>
                                        </p:tgtEl>
                                        <p:attrNameLst>
                                          <p:attrName>style.visibility</p:attrName>
                                        </p:attrNameLst>
                                      </p:cBhvr>
                                      <p:to>
                                        <p:strVal val="visible"/>
                                      </p:to>
                                    </p:set>
                                    <p:animEffect transition="in" filter="fade">
                                      <p:cBhvr>
                                        <p:cTn id="23" dur="500"/>
                                        <p:tgtEl>
                                          <p:spTgt spid="514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143"/>
                                        </p:tgtEl>
                                        <p:attrNameLst>
                                          <p:attrName>style.visibility</p:attrName>
                                        </p:attrNameLst>
                                      </p:cBhvr>
                                      <p:to>
                                        <p:strVal val="visible"/>
                                      </p:to>
                                    </p:set>
                                    <p:animEffect transition="in" filter="fade">
                                      <p:cBhvr>
                                        <p:cTn id="26" dur="500"/>
                                        <p:tgtEl>
                                          <p:spTgt spid="514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144"/>
                                        </p:tgtEl>
                                        <p:attrNameLst>
                                          <p:attrName>style.visibility</p:attrName>
                                        </p:attrNameLst>
                                      </p:cBhvr>
                                      <p:to>
                                        <p:strVal val="visible"/>
                                      </p:to>
                                    </p:set>
                                    <p:animEffect transition="in" filter="fade">
                                      <p:cBhvr>
                                        <p:cTn id="29" dur="500"/>
                                        <p:tgtEl>
                                          <p:spTgt spid="5144"/>
                                        </p:tgtEl>
                                      </p:cBhvr>
                                    </p:animEffect>
                                  </p:childTnLst>
                                </p:cTn>
                              </p:par>
                              <p:par>
                                <p:cTn id="30" presetID="22" presetClass="entr" presetSubtype="8" fill="hold" nodeType="withEffect">
                                  <p:stCondLst>
                                    <p:cond delay="0"/>
                                  </p:stCondLst>
                                  <p:childTnLst>
                                    <p:set>
                                      <p:cBhvr>
                                        <p:cTn id="31" dur="1" fill="hold">
                                          <p:stCondLst>
                                            <p:cond delay="0"/>
                                          </p:stCondLst>
                                        </p:cTn>
                                        <p:tgtEl>
                                          <p:spTgt spid="8214"/>
                                        </p:tgtEl>
                                        <p:attrNameLst>
                                          <p:attrName>style.visibility</p:attrName>
                                        </p:attrNameLst>
                                      </p:cBhvr>
                                      <p:to>
                                        <p:strVal val="visible"/>
                                      </p:to>
                                    </p:set>
                                    <p:animEffect transition="in" filter="wipe(left)">
                                      <p:cBhvr>
                                        <p:cTn id="32" dur="500"/>
                                        <p:tgtEl>
                                          <p:spTgt spid="8214"/>
                                        </p:tgtEl>
                                      </p:cBhvr>
                                    </p:animEffect>
                                  </p:childTnLst>
                                </p:cTn>
                              </p:par>
                              <p:par>
                                <p:cTn id="33" presetID="22" presetClass="entr" presetSubtype="2" fill="hold" nodeType="withEffect">
                                  <p:stCondLst>
                                    <p:cond delay="0"/>
                                  </p:stCondLst>
                                  <p:childTnLst>
                                    <p:set>
                                      <p:cBhvr>
                                        <p:cTn id="34" dur="1" fill="hold">
                                          <p:stCondLst>
                                            <p:cond delay="0"/>
                                          </p:stCondLst>
                                        </p:cTn>
                                        <p:tgtEl>
                                          <p:spTgt spid="8218"/>
                                        </p:tgtEl>
                                        <p:attrNameLst>
                                          <p:attrName>style.visibility</p:attrName>
                                        </p:attrNameLst>
                                      </p:cBhvr>
                                      <p:to>
                                        <p:strVal val="visible"/>
                                      </p:to>
                                    </p:set>
                                    <p:animEffect transition="in" filter="wipe(right)">
                                      <p:cBhvr>
                                        <p:cTn id="35" dur="500"/>
                                        <p:tgtEl>
                                          <p:spTgt spid="8218"/>
                                        </p:tgtEl>
                                      </p:cBhvr>
                                    </p:animEffect>
                                  </p:childTnLst>
                                </p:cTn>
                              </p:par>
                              <p:par>
                                <p:cTn id="36" presetID="22" presetClass="entr" presetSubtype="2" fill="hold" nodeType="withEffect">
                                  <p:stCondLst>
                                    <p:cond delay="0"/>
                                  </p:stCondLst>
                                  <p:childTnLst>
                                    <p:set>
                                      <p:cBhvr>
                                        <p:cTn id="37" dur="1" fill="hold">
                                          <p:stCondLst>
                                            <p:cond delay="0"/>
                                          </p:stCondLst>
                                        </p:cTn>
                                        <p:tgtEl>
                                          <p:spTgt spid="8222"/>
                                        </p:tgtEl>
                                        <p:attrNameLst>
                                          <p:attrName>style.visibility</p:attrName>
                                        </p:attrNameLst>
                                      </p:cBhvr>
                                      <p:to>
                                        <p:strVal val="visible"/>
                                      </p:to>
                                    </p:set>
                                    <p:animEffect transition="in" filter="wipe(right)">
                                      <p:cBhvr>
                                        <p:cTn id="38" dur="500"/>
                                        <p:tgtEl>
                                          <p:spTgt spid="8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2" grpId="0" animBg="1"/>
      <p:bldP spid="5143" grpId="0" animBg="1"/>
      <p:bldP spid="514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3"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4"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5"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6"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7"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8"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9"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32" name="环形箭头 3"/>
          <p:cNvSpPr>
            <a:spLocks noChangeArrowheads="1"/>
          </p:cNvSpPr>
          <p:nvPr/>
        </p:nvSpPr>
        <p:spPr bwMode="auto">
          <a:xfrm>
            <a:off x="5245100" y="301625"/>
            <a:ext cx="2987675" cy="2987675"/>
          </a:xfrm>
          <a:custGeom>
            <a:avLst/>
            <a:gdLst>
              <a:gd name="T0" fmla="*/ 10694770 w 21600"/>
              <a:gd name="T1" fmla="*/ 141002492 h 21600"/>
              <a:gd name="T2" fmla="*/ 13047979 w 21600"/>
              <a:gd name="T3" fmla="*/ 223078488 h 21600"/>
              <a:gd name="T4" fmla="*/ 34131421 w 21600"/>
              <a:gd name="T5" fmla="*/ 148846522 h 21600"/>
              <a:gd name="T6" fmla="*/ 14368089 w 21600"/>
              <a:gd name="T7" fmla="*/ 34131421 h 21600"/>
              <a:gd name="T8" fmla="*/ 104747471 w 21600"/>
              <a:gd name="T9" fmla="*/ 29233570 h 21600"/>
              <a:gd name="T10" fmla="*/ 109664271 w 21600"/>
              <a:gd name="T11" fmla="*/ 11963204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3722" y="4450"/>
                </a:moveTo>
                <a:cubicBezTo>
                  <a:pt x="2157" y="6195"/>
                  <a:pt x="1291" y="8456"/>
                  <a:pt x="1292" y="10800"/>
                </a:cubicBezTo>
                <a:cubicBezTo>
                  <a:pt x="1292" y="11069"/>
                  <a:pt x="1303" y="11337"/>
                  <a:pt x="1326" y="11606"/>
                </a:cubicBezTo>
                <a:lnTo>
                  <a:pt x="38" y="11715"/>
                </a:lnTo>
                <a:cubicBezTo>
                  <a:pt x="12" y="11411"/>
                  <a:pt x="0" y="11105"/>
                  <a:pt x="0" y="10800"/>
                </a:cubicBezTo>
                <a:cubicBezTo>
                  <a:pt x="-1" y="8137"/>
                  <a:pt x="983" y="5569"/>
                  <a:pt x="2761" y="3587"/>
                </a:cubicBezTo>
                <a:lnTo>
                  <a:pt x="751" y="1784"/>
                </a:lnTo>
                <a:lnTo>
                  <a:pt x="5475" y="1528"/>
                </a:lnTo>
                <a:lnTo>
                  <a:pt x="5732" y="6253"/>
                </a:lnTo>
                <a:lnTo>
                  <a:pt x="3722" y="445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 name="组合 1">
            <a:extLst>
              <a:ext uri="{FF2B5EF4-FFF2-40B4-BE49-F238E27FC236}">
                <a16:creationId xmlns:a16="http://schemas.microsoft.com/office/drawing/2014/main" id="{289535ED-35DD-4EFA-B173-E2D5F84D141F}"/>
              </a:ext>
            </a:extLst>
          </p:cNvPr>
          <p:cNvGrpSpPr/>
          <p:nvPr/>
        </p:nvGrpSpPr>
        <p:grpSpPr>
          <a:xfrm>
            <a:off x="5497513" y="533400"/>
            <a:ext cx="2601912" cy="2600325"/>
            <a:chOff x="5497513" y="533400"/>
            <a:chExt cx="2601912" cy="2600325"/>
          </a:xfrm>
        </p:grpSpPr>
        <p:grpSp>
          <p:nvGrpSpPr>
            <p:cNvPr id="8205" name="组合 4"/>
            <p:cNvGrpSpPr>
              <a:grpSpLocks/>
            </p:cNvGrpSpPr>
            <p:nvPr/>
          </p:nvGrpSpPr>
          <p:grpSpPr bwMode="auto">
            <a:xfrm>
              <a:off x="5497513" y="533400"/>
              <a:ext cx="2601912" cy="2600325"/>
              <a:chOff x="0" y="0"/>
              <a:chExt cx="2600961" cy="2600961"/>
            </a:xfrm>
          </p:grpSpPr>
          <p:sp>
            <p:nvSpPr>
              <p:cNvPr id="5162" name="任意多边形 5"/>
              <p:cNvSpPr>
                <a:spLocks noChangeArrowheads="1"/>
              </p:cNvSpPr>
              <p:nvPr/>
            </p:nvSpPr>
            <p:spPr bwMode="auto">
              <a:xfrm>
                <a:off x="0" y="0"/>
                <a:ext cx="2600961" cy="2600961"/>
              </a:xfrm>
              <a:custGeom>
                <a:avLst/>
                <a:gdLst>
                  <a:gd name="T0" fmla="*/ 2383552 w 2123675"/>
                  <a:gd name="T1" fmla="*/ 806810 h 2123675"/>
                  <a:gd name="T2" fmla="*/ 2853523 w 2123675"/>
                  <a:gd name="T3" fmla="*/ 665169 h 2123675"/>
                  <a:gd name="T4" fmla="*/ 3026455 w 2123675"/>
                  <a:gd name="T5" fmla="*/ 964695 h 2123675"/>
                  <a:gd name="T6" fmla="*/ 2668805 w 2123675"/>
                  <a:gd name="T7" fmla="*/ 1300883 h 2123675"/>
                  <a:gd name="T8" fmla="*/ 2668805 w 2123675"/>
                  <a:gd name="T9" fmla="*/ 1884632 h 2123675"/>
                  <a:gd name="T10" fmla="*/ 3026455 w 2123675"/>
                  <a:gd name="T11" fmla="*/ 2220820 h 2123675"/>
                  <a:gd name="T12" fmla="*/ 2853523 w 2123675"/>
                  <a:gd name="T13" fmla="*/ 2520346 h 2123675"/>
                  <a:gd name="T14" fmla="*/ 2383552 w 2123675"/>
                  <a:gd name="T15" fmla="*/ 2378705 h 2123675"/>
                  <a:gd name="T16" fmla="*/ 1878010 w 2123675"/>
                  <a:gd name="T17" fmla="*/ 2670579 h 2123675"/>
                  <a:gd name="T18" fmla="*/ 1765688 w 2123675"/>
                  <a:gd name="T19" fmla="*/ 3148406 h 2123675"/>
                  <a:gd name="T20" fmla="*/ 1419826 w 2123675"/>
                  <a:gd name="T21" fmla="*/ 3148406 h 2123675"/>
                  <a:gd name="T22" fmla="*/ 1307505 w 2123675"/>
                  <a:gd name="T23" fmla="*/ 2670579 h 2123675"/>
                  <a:gd name="T24" fmla="*/ 801963 w 2123675"/>
                  <a:gd name="T25" fmla="*/ 2378705 h 2123675"/>
                  <a:gd name="T26" fmla="*/ 331992 w 2123675"/>
                  <a:gd name="T27" fmla="*/ 2520346 h 2123675"/>
                  <a:gd name="T28" fmla="*/ 159060 w 2123675"/>
                  <a:gd name="T29" fmla="*/ 2220820 h 2123675"/>
                  <a:gd name="T30" fmla="*/ 516710 w 2123675"/>
                  <a:gd name="T31" fmla="*/ 1884632 h 2123675"/>
                  <a:gd name="T32" fmla="*/ 516710 w 2123675"/>
                  <a:gd name="T33" fmla="*/ 1300883 h 2123675"/>
                  <a:gd name="T34" fmla="*/ 159060 w 2123675"/>
                  <a:gd name="T35" fmla="*/ 964695 h 2123675"/>
                  <a:gd name="T36" fmla="*/ 331992 w 2123675"/>
                  <a:gd name="T37" fmla="*/ 665169 h 2123675"/>
                  <a:gd name="T38" fmla="*/ 801963 w 2123675"/>
                  <a:gd name="T39" fmla="*/ 806810 h 2123675"/>
                  <a:gd name="T40" fmla="*/ 1307505 w 2123675"/>
                  <a:gd name="T41" fmla="*/ 514936 h 2123675"/>
                  <a:gd name="T42" fmla="*/ 1419826 w 2123675"/>
                  <a:gd name="T43" fmla="*/ 37109 h 2123675"/>
                  <a:gd name="T44" fmla="*/ 1765688 w 2123675"/>
                  <a:gd name="T45" fmla="*/ 37109 h 2123675"/>
                  <a:gd name="T46" fmla="*/ 1878010 w 2123675"/>
                  <a:gd name="T47" fmla="*/ 514936 h 2123675"/>
                  <a:gd name="T48" fmla="*/ 2383552 w 2123675"/>
                  <a:gd name="T49" fmla="*/ 806810 h 21236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3675"/>
                  <a:gd name="T76" fmla="*/ 0 h 2123675"/>
                  <a:gd name="T77" fmla="*/ 2123675 w 2123675"/>
                  <a:gd name="T78" fmla="*/ 2123675 h 21236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3675" h="2123675">
                    <a:moveTo>
                      <a:pt x="1366897" y="537190"/>
                    </a:moveTo>
                    <a:lnTo>
                      <a:pt x="1594045" y="396507"/>
                    </a:lnTo>
                    <a:lnTo>
                      <a:pt x="1727168" y="529630"/>
                    </a:lnTo>
                    <a:lnTo>
                      <a:pt x="1586485" y="756778"/>
                    </a:lnTo>
                    <a:cubicBezTo>
                      <a:pt x="1640670" y="849967"/>
                      <a:pt x="1669056" y="955907"/>
                      <a:pt x="1668725" y="1063703"/>
                    </a:cubicBezTo>
                    <a:lnTo>
                      <a:pt x="1904134" y="1190078"/>
                    </a:lnTo>
                    <a:lnTo>
                      <a:pt x="1855408" y="1371927"/>
                    </a:lnTo>
                    <a:lnTo>
                      <a:pt x="1588350" y="1363666"/>
                    </a:lnTo>
                    <a:cubicBezTo>
                      <a:pt x="1534739" y="1457186"/>
                      <a:pt x="1457186" y="1534739"/>
                      <a:pt x="1363666" y="1588351"/>
                    </a:cubicBezTo>
                    <a:lnTo>
                      <a:pt x="1371926" y="1855408"/>
                    </a:lnTo>
                    <a:lnTo>
                      <a:pt x="1190078" y="1904134"/>
                    </a:lnTo>
                    <a:lnTo>
                      <a:pt x="1063703" y="1668725"/>
                    </a:lnTo>
                    <a:cubicBezTo>
                      <a:pt x="955907" y="1669057"/>
                      <a:pt x="849967" y="1640670"/>
                      <a:pt x="756778" y="1586485"/>
                    </a:cubicBezTo>
                    <a:lnTo>
                      <a:pt x="529630" y="1727168"/>
                    </a:lnTo>
                    <a:lnTo>
                      <a:pt x="396507" y="1594045"/>
                    </a:lnTo>
                    <a:lnTo>
                      <a:pt x="537190" y="1366897"/>
                    </a:lnTo>
                    <a:cubicBezTo>
                      <a:pt x="483005" y="1273708"/>
                      <a:pt x="454619" y="1167768"/>
                      <a:pt x="454950" y="1059972"/>
                    </a:cubicBezTo>
                    <a:lnTo>
                      <a:pt x="219541" y="933597"/>
                    </a:lnTo>
                    <a:lnTo>
                      <a:pt x="268267" y="751748"/>
                    </a:lnTo>
                    <a:lnTo>
                      <a:pt x="535325" y="760009"/>
                    </a:lnTo>
                    <a:cubicBezTo>
                      <a:pt x="588936" y="666489"/>
                      <a:pt x="666489" y="588936"/>
                      <a:pt x="760009" y="535324"/>
                    </a:cubicBezTo>
                    <a:lnTo>
                      <a:pt x="751749" y="268267"/>
                    </a:lnTo>
                    <a:lnTo>
                      <a:pt x="933597" y="219541"/>
                    </a:lnTo>
                    <a:lnTo>
                      <a:pt x="1059972" y="454950"/>
                    </a:lnTo>
                    <a:cubicBezTo>
                      <a:pt x="1167768" y="454618"/>
                      <a:pt x="1273708" y="483005"/>
                      <a:pt x="1366897" y="537190"/>
                    </a:cubicBezTo>
                    <a:close/>
                  </a:path>
                </a:pathLst>
              </a:custGeom>
              <a:solidFill>
                <a:srgbClr val="22F2CC"/>
              </a:solidFill>
              <a:ln w="12700" cap="flat" cmpd="sng">
                <a:solidFill>
                  <a:schemeClr val="bg1"/>
                </a:solidFill>
                <a:bevel/>
                <a:headEnd/>
                <a:tailEnd/>
              </a:ln>
            </p:spPr>
            <p:txBody>
              <a:bodyPr lIns="746337" tIns="746337" rIns="746338" bIns="746338" anchor="ctr"/>
              <a:lstStyle/>
              <a:p>
                <a:endParaRPr lang="zh-CN" altLang="en-US"/>
              </a:p>
            </p:txBody>
          </p:sp>
          <p:sp>
            <p:nvSpPr>
              <p:cNvPr id="5163" name="椭圆 6"/>
              <p:cNvSpPr>
                <a:spLocks noChangeArrowheads="1"/>
              </p:cNvSpPr>
              <p:nvPr/>
            </p:nvSpPr>
            <p:spPr bwMode="auto">
              <a:xfrm>
                <a:off x="918143" y="918143"/>
                <a:ext cx="764675" cy="764675"/>
              </a:xfrm>
              <a:prstGeom prst="ellipse">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5143" name="Freeform 5"/>
            <p:cNvSpPr>
              <a:spLocks noEditPoints="1" noChangeArrowheads="1"/>
            </p:cNvSpPr>
            <p:nvPr/>
          </p:nvSpPr>
          <p:spPr bwMode="auto">
            <a:xfrm>
              <a:off x="6530975" y="1600200"/>
              <a:ext cx="504825" cy="533400"/>
            </a:xfrm>
            <a:custGeom>
              <a:avLst/>
              <a:gdLst>
                <a:gd name="T0" fmla="*/ 1236858552 w 203"/>
                <a:gd name="T1" fmla="*/ 13672297 h 204"/>
                <a:gd name="T2" fmla="*/ 989486842 w 203"/>
                <a:gd name="T3" fmla="*/ 170918094 h 204"/>
                <a:gd name="T4" fmla="*/ 612243305 w 203"/>
                <a:gd name="T5" fmla="*/ 512751668 h 204"/>
                <a:gd name="T6" fmla="*/ 519479846 w 203"/>
                <a:gd name="T7" fmla="*/ 546933718 h 204"/>
                <a:gd name="T8" fmla="*/ 470006996 w 203"/>
                <a:gd name="T9" fmla="*/ 649485097 h 204"/>
                <a:gd name="T10" fmla="*/ 420531659 w 203"/>
                <a:gd name="T11" fmla="*/ 697342059 h 204"/>
                <a:gd name="T12" fmla="*/ 618428033 w 203"/>
                <a:gd name="T13" fmla="*/ 916117115 h 204"/>
                <a:gd name="T14" fmla="*/ 661718642 w 203"/>
                <a:gd name="T15" fmla="*/ 854585241 h 204"/>
                <a:gd name="T16" fmla="*/ 754482100 w 203"/>
                <a:gd name="T17" fmla="*/ 806728279 h 204"/>
                <a:gd name="T18" fmla="*/ 773036284 w 203"/>
                <a:gd name="T19" fmla="*/ 711014356 h 204"/>
                <a:gd name="T20" fmla="*/ 1069880845 w 203"/>
                <a:gd name="T21" fmla="*/ 321323821 h 204"/>
                <a:gd name="T22" fmla="*/ 1236858552 w 203"/>
                <a:gd name="T23" fmla="*/ 13672297 h 204"/>
                <a:gd name="T24" fmla="*/ 204081102 w 203"/>
                <a:gd name="T25" fmla="*/ 963974076 h 204"/>
                <a:gd name="T26" fmla="*/ 0 w 203"/>
                <a:gd name="T27" fmla="*/ 1141727012 h 204"/>
                <a:gd name="T28" fmla="*/ 587506880 w 203"/>
                <a:gd name="T29" fmla="*/ 950299165 h 204"/>
                <a:gd name="T30" fmla="*/ 401977475 w 203"/>
                <a:gd name="T31" fmla="*/ 745199021 h 204"/>
                <a:gd name="T32" fmla="*/ 204081102 w 203"/>
                <a:gd name="T33" fmla="*/ 963974076 h 2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204"/>
                <a:gd name="T53" fmla="*/ 203 w 203"/>
                <a:gd name="T54" fmla="*/ 204 h 2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204">
                  <a:moveTo>
                    <a:pt x="200" y="2"/>
                  </a:moveTo>
                  <a:cubicBezTo>
                    <a:pt x="200" y="2"/>
                    <a:pt x="195" y="0"/>
                    <a:pt x="160" y="25"/>
                  </a:cubicBezTo>
                  <a:cubicBezTo>
                    <a:pt x="160" y="25"/>
                    <a:pt x="124" y="54"/>
                    <a:pt x="99" y="75"/>
                  </a:cubicBezTo>
                  <a:cubicBezTo>
                    <a:pt x="89" y="72"/>
                    <a:pt x="84" y="80"/>
                    <a:pt x="84" y="80"/>
                  </a:cubicBezTo>
                  <a:cubicBezTo>
                    <a:pt x="74" y="88"/>
                    <a:pt x="78" y="94"/>
                    <a:pt x="76" y="95"/>
                  </a:cubicBezTo>
                  <a:cubicBezTo>
                    <a:pt x="71" y="99"/>
                    <a:pt x="68" y="102"/>
                    <a:pt x="68" y="102"/>
                  </a:cubicBezTo>
                  <a:cubicBezTo>
                    <a:pt x="100" y="134"/>
                    <a:pt x="100" y="134"/>
                    <a:pt x="100" y="134"/>
                  </a:cubicBezTo>
                  <a:cubicBezTo>
                    <a:pt x="100" y="134"/>
                    <a:pt x="102" y="132"/>
                    <a:pt x="107" y="125"/>
                  </a:cubicBezTo>
                  <a:cubicBezTo>
                    <a:pt x="115" y="125"/>
                    <a:pt x="122" y="118"/>
                    <a:pt x="122" y="118"/>
                  </a:cubicBezTo>
                  <a:cubicBezTo>
                    <a:pt x="122" y="118"/>
                    <a:pt x="128" y="107"/>
                    <a:pt x="125" y="104"/>
                  </a:cubicBezTo>
                  <a:cubicBezTo>
                    <a:pt x="146" y="79"/>
                    <a:pt x="173" y="47"/>
                    <a:pt x="173" y="47"/>
                  </a:cubicBezTo>
                  <a:cubicBezTo>
                    <a:pt x="184" y="33"/>
                    <a:pt x="203" y="2"/>
                    <a:pt x="200" y="2"/>
                  </a:cubicBezTo>
                  <a:close/>
                  <a:moveTo>
                    <a:pt x="33" y="141"/>
                  </a:moveTo>
                  <a:cubicBezTo>
                    <a:pt x="33" y="171"/>
                    <a:pt x="0" y="167"/>
                    <a:pt x="0" y="167"/>
                  </a:cubicBezTo>
                  <a:cubicBezTo>
                    <a:pt x="0" y="167"/>
                    <a:pt x="67" y="204"/>
                    <a:pt x="95" y="139"/>
                  </a:cubicBezTo>
                  <a:cubicBezTo>
                    <a:pt x="65" y="109"/>
                    <a:pt x="65" y="109"/>
                    <a:pt x="65" y="109"/>
                  </a:cubicBezTo>
                  <a:cubicBezTo>
                    <a:pt x="65" y="109"/>
                    <a:pt x="33" y="111"/>
                    <a:pt x="33" y="141"/>
                  </a:cubicBezTo>
                  <a:close/>
                </a:path>
              </a:pathLst>
            </a:custGeom>
            <a:solidFill>
              <a:srgbClr val="427172"/>
            </a:solidFill>
            <a:ln w="9525" cmpd="sng">
              <a:solidFill>
                <a:srgbClr val="F5F6F8"/>
              </a:solidFill>
              <a:bevel/>
              <a:headEnd/>
              <a:tailEnd/>
            </a:ln>
          </p:spPr>
          <p:txBody>
            <a:bodyPr/>
            <a:lstStyle/>
            <a:p>
              <a:endParaRPr lang="zh-CN" altLang="en-US"/>
            </a:p>
          </p:txBody>
        </p:sp>
      </p:grpSp>
      <p:grpSp>
        <p:nvGrpSpPr>
          <p:cNvPr id="3" name="组合 2">
            <a:extLst>
              <a:ext uri="{FF2B5EF4-FFF2-40B4-BE49-F238E27FC236}">
                <a16:creationId xmlns:a16="http://schemas.microsoft.com/office/drawing/2014/main" id="{71A7BF6B-6DA5-4FFF-B64B-013702EFC5CC}"/>
              </a:ext>
            </a:extLst>
          </p:cNvPr>
          <p:cNvGrpSpPr/>
          <p:nvPr/>
        </p:nvGrpSpPr>
        <p:grpSpPr>
          <a:xfrm>
            <a:off x="1951831" y="633095"/>
            <a:ext cx="2865438" cy="587375"/>
            <a:chOff x="8223250" y="1120775"/>
            <a:chExt cx="2865438" cy="587375"/>
          </a:xfrm>
        </p:grpSpPr>
        <p:grpSp>
          <p:nvGrpSpPr>
            <p:cNvPr id="8214" name="组合 13"/>
            <p:cNvGrpSpPr>
              <a:grpSpLocks/>
            </p:cNvGrpSpPr>
            <p:nvPr/>
          </p:nvGrpSpPr>
          <p:grpSpPr bwMode="auto">
            <a:xfrm>
              <a:off x="8223250" y="1120775"/>
              <a:ext cx="2865438" cy="587375"/>
              <a:chOff x="0" y="0"/>
              <a:chExt cx="2865179" cy="588228"/>
            </a:xfrm>
          </p:grpSpPr>
          <p:sp>
            <p:nvSpPr>
              <p:cNvPr id="5155" name="矩形 14"/>
              <p:cNvSpPr>
                <a:spLocks noChangeArrowheads="1"/>
              </p:cNvSpPr>
              <p:nvPr/>
            </p:nvSpPr>
            <p:spPr bwMode="auto">
              <a:xfrm>
                <a:off x="0" y="0"/>
                <a:ext cx="2865179" cy="588228"/>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chemeClr val="bg1"/>
                  </a:solidFill>
                  <a:latin typeface="宋体" pitchFamily="2" charset="-122"/>
                  <a:sym typeface="宋体" pitchFamily="2" charset="-122"/>
                </a:endParaRPr>
              </a:p>
            </p:txBody>
          </p:sp>
          <p:sp>
            <p:nvSpPr>
              <p:cNvPr id="5156" name="直接连接符 15"/>
              <p:cNvSpPr>
                <a:spLocks noChangeShapeType="1"/>
              </p:cNvSpPr>
              <p:nvPr/>
            </p:nvSpPr>
            <p:spPr bwMode="auto">
              <a:xfrm>
                <a:off x="671161" y="51174"/>
                <a:ext cx="1" cy="485881"/>
              </a:xfrm>
              <a:prstGeom prst="line">
                <a:avLst/>
              </a:prstGeom>
              <a:noFill/>
              <a:ln w="6350">
                <a:solidFill>
                  <a:schemeClr val="bg1"/>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7" name="矩形 16"/>
              <p:cNvSpPr>
                <a:spLocks noChangeArrowheads="1"/>
              </p:cNvSpPr>
              <p:nvPr/>
            </p:nvSpPr>
            <p:spPr bwMode="auto">
              <a:xfrm>
                <a:off x="719697" y="109448"/>
                <a:ext cx="2074912" cy="369332"/>
              </a:xfrm>
              <a:prstGeom prst="rect">
                <a:avLst/>
              </a:prstGeom>
              <a:solidFill>
                <a:srgbClr val="22F2CC"/>
              </a:solidFill>
              <a:ln>
                <a:noFill/>
              </a:ln>
              <a:extLst>
                <a:ext uri="{91240B29-F687-4F45-9708-019B960494DF}">
                  <a14:hiddenLine xmlns:a14="http://schemas.microsoft.com/office/drawing/2010/main" w="9525">
                    <a:solidFill>
                      <a:srgbClr val="000000"/>
                    </a:solidFill>
                    <a:bevel/>
                    <a:headEnd/>
                    <a:tailEnd/>
                  </a14:hiddenLine>
                </a:ext>
              </a:extLst>
            </p:spPr>
            <p:txBody>
              <a:bodyPr>
                <a:spAutoFit/>
              </a:bodyPr>
              <a:lstStyle/>
              <a:p>
                <a:pPr algn="ctr">
                  <a:spcBef>
                    <a:spcPts val="1000"/>
                  </a:spcBef>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系统架构</a:t>
                </a:r>
                <a:endParaRPr lang="en-US" dirty="0">
                  <a:solidFill>
                    <a:schemeClr val="bg1"/>
                  </a:solidFill>
                  <a:latin typeface="微软雅黑" pitchFamily="34" charset="-122"/>
                  <a:ea typeface="微软雅黑" pitchFamily="34" charset="-122"/>
                  <a:sym typeface="微软雅黑" pitchFamily="34" charset="-122"/>
                </a:endParaRPr>
              </a:p>
            </p:txBody>
          </p:sp>
        </p:grpSp>
        <p:sp>
          <p:nvSpPr>
            <p:cNvPr id="8233" name="Freeform 5"/>
            <p:cNvSpPr>
              <a:spLocks noEditPoints="1" noChangeArrowheads="1"/>
            </p:cNvSpPr>
            <p:nvPr/>
          </p:nvSpPr>
          <p:spPr bwMode="auto">
            <a:xfrm>
              <a:off x="8328025" y="1171575"/>
              <a:ext cx="503238" cy="533400"/>
            </a:xfrm>
            <a:custGeom>
              <a:avLst/>
              <a:gdLst>
                <a:gd name="T0" fmla="*/ 1229093121 w 203"/>
                <a:gd name="T1" fmla="*/ 13672297 h 204"/>
                <a:gd name="T2" fmla="*/ 983274993 w 203"/>
                <a:gd name="T3" fmla="*/ 170918094 h 204"/>
                <a:gd name="T4" fmla="*/ 608399868 w 203"/>
                <a:gd name="T5" fmla="*/ 512751668 h 204"/>
                <a:gd name="T6" fmla="*/ 516218070 w 203"/>
                <a:gd name="T7" fmla="*/ 546933718 h 204"/>
                <a:gd name="T8" fmla="*/ 467054444 w 203"/>
                <a:gd name="T9" fmla="*/ 649485097 h 204"/>
                <a:gd name="T10" fmla="*/ 417890818 w 203"/>
                <a:gd name="T11" fmla="*/ 697342059 h 204"/>
                <a:gd name="T12" fmla="*/ 614545321 w 203"/>
                <a:gd name="T13" fmla="*/ 916117115 h 204"/>
                <a:gd name="T14" fmla="*/ 657565973 w 203"/>
                <a:gd name="T15" fmla="*/ 854585241 h 204"/>
                <a:gd name="T16" fmla="*/ 749747771 w 203"/>
                <a:gd name="T17" fmla="*/ 806728279 h 204"/>
                <a:gd name="T18" fmla="*/ 768184130 w 203"/>
                <a:gd name="T19" fmla="*/ 711014356 h 204"/>
                <a:gd name="T20" fmla="*/ 1063165885 w 203"/>
                <a:gd name="T21" fmla="*/ 321323821 h 204"/>
                <a:gd name="T22" fmla="*/ 1229093121 w 203"/>
                <a:gd name="T23" fmla="*/ 13672297 h 204"/>
                <a:gd name="T24" fmla="*/ 202799956 w 203"/>
                <a:gd name="T25" fmla="*/ 963974076 h 204"/>
                <a:gd name="T26" fmla="*/ 0 w 203"/>
                <a:gd name="T27" fmla="*/ 1141727012 h 204"/>
                <a:gd name="T28" fmla="*/ 583818055 w 203"/>
                <a:gd name="T29" fmla="*/ 950299165 h 204"/>
                <a:gd name="T30" fmla="*/ 399454459 w 203"/>
                <a:gd name="T31" fmla="*/ 745199021 h 204"/>
                <a:gd name="T32" fmla="*/ 202799956 w 203"/>
                <a:gd name="T33" fmla="*/ 963974076 h 2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204"/>
                <a:gd name="T53" fmla="*/ 203 w 203"/>
                <a:gd name="T54" fmla="*/ 204 h 2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204">
                  <a:moveTo>
                    <a:pt x="200" y="2"/>
                  </a:moveTo>
                  <a:cubicBezTo>
                    <a:pt x="200" y="2"/>
                    <a:pt x="195" y="0"/>
                    <a:pt x="160" y="25"/>
                  </a:cubicBezTo>
                  <a:cubicBezTo>
                    <a:pt x="160" y="25"/>
                    <a:pt x="124" y="54"/>
                    <a:pt x="99" y="75"/>
                  </a:cubicBezTo>
                  <a:cubicBezTo>
                    <a:pt x="89" y="72"/>
                    <a:pt x="84" y="80"/>
                    <a:pt x="84" y="80"/>
                  </a:cubicBezTo>
                  <a:cubicBezTo>
                    <a:pt x="74" y="88"/>
                    <a:pt x="78" y="94"/>
                    <a:pt x="76" y="95"/>
                  </a:cubicBezTo>
                  <a:cubicBezTo>
                    <a:pt x="71" y="99"/>
                    <a:pt x="68" y="102"/>
                    <a:pt x="68" y="102"/>
                  </a:cubicBezTo>
                  <a:cubicBezTo>
                    <a:pt x="100" y="134"/>
                    <a:pt x="100" y="134"/>
                    <a:pt x="100" y="134"/>
                  </a:cubicBezTo>
                  <a:cubicBezTo>
                    <a:pt x="100" y="134"/>
                    <a:pt x="102" y="132"/>
                    <a:pt x="107" y="125"/>
                  </a:cubicBezTo>
                  <a:cubicBezTo>
                    <a:pt x="115" y="125"/>
                    <a:pt x="122" y="118"/>
                    <a:pt x="122" y="118"/>
                  </a:cubicBezTo>
                  <a:cubicBezTo>
                    <a:pt x="122" y="118"/>
                    <a:pt x="128" y="107"/>
                    <a:pt x="125" y="104"/>
                  </a:cubicBezTo>
                  <a:cubicBezTo>
                    <a:pt x="146" y="79"/>
                    <a:pt x="173" y="47"/>
                    <a:pt x="173" y="47"/>
                  </a:cubicBezTo>
                  <a:cubicBezTo>
                    <a:pt x="184" y="33"/>
                    <a:pt x="203" y="2"/>
                    <a:pt x="200" y="2"/>
                  </a:cubicBezTo>
                  <a:close/>
                  <a:moveTo>
                    <a:pt x="33" y="141"/>
                  </a:moveTo>
                  <a:cubicBezTo>
                    <a:pt x="33" y="171"/>
                    <a:pt x="0" y="167"/>
                    <a:pt x="0" y="167"/>
                  </a:cubicBezTo>
                  <a:cubicBezTo>
                    <a:pt x="0" y="167"/>
                    <a:pt x="67" y="204"/>
                    <a:pt x="95" y="139"/>
                  </a:cubicBezTo>
                  <a:cubicBezTo>
                    <a:pt x="65" y="109"/>
                    <a:pt x="65" y="109"/>
                    <a:pt x="65" y="109"/>
                  </a:cubicBezTo>
                  <a:cubicBezTo>
                    <a:pt x="65" y="109"/>
                    <a:pt x="33" y="111"/>
                    <a:pt x="33" y="14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pic>
        <p:nvPicPr>
          <p:cNvPr id="6" name="图片 5">
            <a:extLst>
              <a:ext uri="{FF2B5EF4-FFF2-40B4-BE49-F238E27FC236}">
                <a16:creationId xmlns:a16="http://schemas.microsoft.com/office/drawing/2014/main" id="{C1EBCFE8-11D5-4208-A9BE-5817B5530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115" y="777875"/>
            <a:ext cx="8354130" cy="6292850"/>
          </a:xfrm>
          <a:prstGeom prst="rect">
            <a:avLst/>
          </a:prstGeom>
        </p:spPr>
      </p:pic>
      <p:pic>
        <p:nvPicPr>
          <p:cNvPr id="8" name="图片 7" descr="图片包含 屏幕截图&#10;&#10;已生成极高可信度的说明">
            <a:extLst>
              <a:ext uri="{FF2B5EF4-FFF2-40B4-BE49-F238E27FC236}">
                <a16:creationId xmlns:a16="http://schemas.microsoft.com/office/drawing/2014/main" id="{EE80874F-423B-4FF0-8C24-FCF3388D15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9844" y="859905"/>
            <a:ext cx="7260755" cy="5804941"/>
          </a:xfrm>
          <a:prstGeom prst="rect">
            <a:avLst/>
          </a:prstGeom>
        </p:spPr>
      </p:pic>
      <p:pic>
        <p:nvPicPr>
          <p:cNvPr id="10" name="图片 9" descr="图片包含 屏幕截图&#10;&#10;已生成高可信度的说明">
            <a:extLst>
              <a:ext uri="{FF2B5EF4-FFF2-40B4-BE49-F238E27FC236}">
                <a16:creationId xmlns:a16="http://schemas.microsoft.com/office/drawing/2014/main" id="{F75316D0-7EAF-4F20-8A55-E1524955E1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0998" y="1014504"/>
            <a:ext cx="7794276" cy="5685833"/>
          </a:xfrm>
          <a:prstGeom prst="rect">
            <a:avLst/>
          </a:prstGeom>
        </p:spPr>
      </p:pic>
    </p:spTree>
    <p:extLst>
      <p:ext uri="{BB962C8B-B14F-4D97-AF65-F5344CB8AC3E}">
        <p14:creationId xmlns:p14="http://schemas.microsoft.com/office/powerpoint/2010/main" val="414504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 fill="hold"/>
                                        <p:tgtEl>
                                          <p:spTgt spid="2"/>
                                        </p:tgtEl>
                                        <p:attrNameLst>
                                          <p:attrName>r</p:attrName>
                                        </p:attrNameLst>
                                      </p:cBhvr>
                                    </p:animRot>
                                  </p:childTnLst>
                                </p:cTn>
                              </p:par>
                              <p:par>
                                <p:cTn id="7" presetID="6" presetClass="emph" presetSubtype="0" fill="hold" nodeType="withEffect">
                                  <p:stCondLst>
                                    <p:cond delay="0"/>
                                  </p:stCondLst>
                                  <p:childTnLst>
                                    <p:animScale>
                                      <p:cBhvr>
                                        <p:cTn id="8" dur="500" fill="hold"/>
                                        <p:tgtEl>
                                          <p:spTgt spid="2"/>
                                        </p:tgtEl>
                                      </p:cBhvr>
                                      <p:by x="50000" y="50000"/>
                                    </p:animScale>
                                  </p:childTnLst>
                                </p:cTn>
                              </p:par>
                              <p:par>
                                <p:cTn id="9" presetID="56" presetClass="path" presetSubtype="0" fill="hold" nodeType="withEffect">
                                  <p:stCondLst>
                                    <p:cond delay="0"/>
                                  </p:stCondLst>
                                  <p:childTnLst>
                                    <p:animMotion origin="layout" path="M -2.08333E-6 -1.11111E-6 L -0.47005 -0.1294 " pathEditMode="relative" rAng="0" ptsTypes="AA">
                                      <p:cBhvr>
                                        <p:cTn id="10" dur="500" fill="hold"/>
                                        <p:tgtEl>
                                          <p:spTgt spid="2"/>
                                        </p:tgtEl>
                                        <p:attrNameLst>
                                          <p:attrName>ppt_x</p:attrName>
                                          <p:attrName>ppt_y</p:attrName>
                                        </p:attrNameLst>
                                      </p:cBhvr>
                                      <p:rCtr x="-23503" y="-6481"/>
                                    </p:animMotion>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3"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4"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5"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6"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7"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8"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9"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nvGrpSpPr>
          <p:cNvPr id="2" name="组合 1">
            <a:extLst>
              <a:ext uri="{FF2B5EF4-FFF2-40B4-BE49-F238E27FC236}">
                <a16:creationId xmlns:a16="http://schemas.microsoft.com/office/drawing/2014/main" id="{0CD4643A-2D5F-41C3-AF1E-4587D5BBC8B5}"/>
              </a:ext>
            </a:extLst>
          </p:cNvPr>
          <p:cNvGrpSpPr/>
          <p:nvPr/>
        </p:nvGrpSpPr>
        <p:grpSpPr>
          <a:xfrm>
            <a:off x="522841" y="448084"/>
            <a:ext cx="969236" cy="969236"/>
            <a:chOff x="4522788" y="2266950"/>
            <a:chExt cx="2166937" cy="2166938"/>
          </a:xfrm>
        </p:grpSpPr>
        <p:grpSp>
          <p:nvGrpSpPr>
            <p:cNvPr id="8211" name="组合 10"/>
            <p:cNvGrpSpPr>
              <a:grpSpLocks/>
            </p:cNvGrpSpPr>
            <p:nvPr/>
          </p:nvGrpSpPr>
          <p:grpSpPr bwMode="auto">
            <a:xfrm>
              <a:off x="4522788" y="2266950"/>
              <a:ext cx="2166937" cy="2166938"/>
              <a:chOff x="0" y="0"/>
              <a:chExt cx="2167466" cy="2167466"/>
            </a:xfrm>
          </p:grpSpPr>
          <p:sp>
            <p:nvSpPr>
              <p:cNvPr id="5158" name="任意多边形 11"/>
              <p:cNvSpPr>
                <a:spLocks noChangeArrowheads="1"/>
              </p:cNvSpPr>
              <p:nvPr/>
            </p:nvSpPr>
            <p:spPr bwMode="auto">
              <a:xfrm>
                <a:off x="0" y="0"/>
                <a:ext cx="2167466" cy="2167466"/>
              </a:xfrm>
              <a:custGeom>
                <a:avLst/>
                <a:gdLst>
                  <a:gd name="T0" fmla="*/ 1621800 w 2167466"/>
                  <a:gd name="T1" fmla="*/ 548964 h 2167466"/>
                  <a:gd name="T2" fmla="*/ 1941574 w 2167466"/>
                  <a:gd name="T3" fmla="*/ 452590 h 2167466"/>
                  <a:gd name="T4" fmla="*/ 2059240 w 2167466"/>
                  <a:gd name="T5" fmla="*/ 656392 h 2167466"/>
                  <a:gd name="T6" fmla="*/ 1815890 w 2167466"/>
                  <a:gd name="T7" fmla="*/ 885138 h 2167466"/>
                  <a:gd name="T8" fmla="*/ 1815890 w 2167466"/>
                  <a:gd name="T9" fmla="*/ 1282328 h 2167466"/>
                  <a:gd name="T10" fmla="*/ 2059240 w 2167466"/>
                  <a:gd name="T11" fmla="*/ 1511074 h 2167466"/>
                  <a:gd name="T12" fmla="*/ 1941574 w 2167466"/>
                  <a:gd name="T13" fmla="*/ 1714876 h 2167466"/>
                  <a:gd name="T14" fmla="*/ 1621800 w 2167466"/>
                  <a:gd name="T15" fmla="*/ 1618502 h 2167466"/>
                  <a:gd name="T16" fmla="*/ 1277823 w 2167466"/>
                  <a:gd name="T17" fmla="*/ 1817097 h 2167466"/>
                  <a:gd name="T18" fmla="*/ 1201398 w 2167466"/>
                  <a:gd name="T19" fmla="*/ 2142217 h 2167466"/>
                  <a:gd name="T20" fmla="*/ 966068 w 2167466"/>
                  <a:gd name="T21" fmla="*/ 2142217 h 2167466"/>
                  <a:gd name="T22" fmla="*/ 889643 w 2167466"/>
                  <a:gd name="T23" fmla="*/ 1817097 h 2167466"/>
                  <a:gd name="T24" fmla="*/ 545666 w 2167466"/>
                  <a:gd name="T25" fmla="*/ 1618502 h 2167466"/>
                  <a:gd name="T26" fmla="*/ 225892 w 2167466"/>
                  <a:gd name="T27" fmla="*/ 1714876 h 2167466"/>
                  <a:gd name="T28" fmla="*/ 108226 w 2167466"/>
                  <a:gd name="T29" fmla="*/ 1511074 h 2167466"/>
                  <a:gd name="T30" fmla="*/ 351576 w 2167466"/>
                  <a:gd name="T31" fmla="*/ 1282328 h 2167466"/>
                  <a:gd name="T32" fmla="*/ 351576 w 2167466"/>
                  <a:gd name="T33" fmla="*/ 885138 h 2167466"/>
                  <a:gd name="T34" fmla="*/ 108226 w 2167466"/>
                  <a:gd name="T35" fmla="*/ 656392 h 2167466"/>
                  <a:gd name="T36" fmla="*/ 225892 w 2167466"/>
                  <a:gd name="T37" fmla="*/ 452590 h 2167466"/>
                  <a:gd name="T38" fmla="*/ 545666 w 2167466"/>
                  <a:gd name="T39" fmla="*/ 548964 h 2167466"/>
                  <a:gd name="T40" fmla="*/ 889643 w 2167466"/>
                  <a:gd name="T41" fmla="*/ 350369 h 2167466"/>
                  <a:gd name="T42" fmla="*/ 966068 w 2167466"/>
                  <a:gd name="T43" fmla="*/ 25249 h 2167466"/>
                  <a:gd name="T44" fmla="*/ 1201398 w 2167466"/>
                  <a:gd name="T45" fmla="*/ 25249 h 2167466"/>
                  <a:gd name="T46" fmla="*/ 1277823 w 2167466"/>
                  <a:gd name="T47" fmla="*/ 350369 h 2167466"/>
                  <a:gd name="T48" fmla="*/ 1621800 w 2167466"/>
                  <a:gd name="T49" fmla="*/ 548964 h 21674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67466"/>
                  <a:gd name="T76" fmla="*/ 0 h 2167466"/>
                  <a:gd name="T77" fmla="*/ 2167466 w 2167466"/>
                  <a:gd name="T78" fmla="*/ 2167466 h 21674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67466" h="2167466">
                    <a:moveTo>
                      <a:pt x="1621800" y="548964"/>
                    </a:moveTo>
                    <a:lnTo>
                      <a:pt x="1941574" y="452590"/>
                    </a:lnTo>
                    <a:lnTo>
                      <a:pt x="2059240" y="656392"/>
                    </a:lnTo>
                    <a:lnTo>
                      <a:pt x="1815890" y="885138"/>
                    </a:lnTo>
                    <a:cubicBezTo>
                      <a:pt x="1851165" y="1015185"/>
                      <a:pt x="1851165" y="1152281"/>
                      <a:pt x="1815890" y="1282328"/>
                    </a:cubicBezTo>
                    <a:lnTo>
                      <a:pt x="2059240" y="1511074"/>
                    </a:lnTo>
                    <a:lnTo>
                      <a:pt x="1941574" y="1714876"/>
                    </a:lnTo>
                    <a:lnTo>
                      <a:pt x="1621800" y="1618502"/>
                    </a:lnTo>
                    <a:cubicBezTo>
                      <a:pt x="1526813" y="1714075"/>
                      <a:pt x="1408085" y="1782623"/>
                      <a:pt x="1277823" y="1817097"/>
                    </a:cubicBezTo>
                    <a:lnTo>
                      <a:pt x="1201398" y="2142217"/>
                    </a:lnTo>
                    <a:lnTo>
                      <a:pt x="966068" y="2142217"/>
                    </a:lnTo>
                    <a:lnTo>
                      <a:pt x="889643" y="1817097"/>
                    </a:lnTo>
                    <a:cubicBezTo>
                      <a:pt x="759381" y="1782622"/>
                      <a:pt x="640653" y="1714074"/>
                      <a:pt x="545666" y="1618502"/>
                    </a:cubicBezTo>
                    <a:lnTo>
                      <a:pt x="225892" y="1714876"/>
                    </a:lnTo>
                    <a:lnTo>
                      <a:pt x="108226" y="1511074"/>
                    </a:lnTo>
                    <a:lnTo>
                      <a:pt x="351576" y="1282328"/>
                    </a:lnTo>
                    <a:cubicBezTo>
                      <a:pt x="316301" y="1152281"/>
                      <a:pt x="316301" y="1015185"/>
                      <a:pt x="351576" y="885138"/>
                    </a:cubicBezTo>
                    <a:lnTo>
                      <a:pt x="108226" y="656392"/>
                    </a:lnTo>
                    <a:lnTo>
                      <a:pt x="225892" y="452590"/>
                    </a:lnTo>
                    <a:lnTo>
                      <a:pt x="545666" y="548964"/>
                    </a:lnTo>
                    <a:cubicBezTo>
                      <a:pt x="640653" y="453391"/>
                      <a:pt x="759381" y="384843"/>
                      <a:pt x="889643" y="350369"/>
                    </a:cubicBezTo>
                    <a:lnTo>
                      <a:pt x="966068" y="25249"/>
                    </a:lnTo>
                    <a:lnTo>
                      <a:pt x="1201398" y="25249"/>
                    </a:lnTo>
                    <a:lnTo>
                      <a:pt x="1277823" y="350369"/>
                    </a:lnTo>
                    <a:cubicBezTo>
                      <a:pt x="1408085" y="384844"/>
                      <a:pt x="1526813" y="453392"/>
                      <a:pt x="1621800" y="548964"/>
                    </a:cubicBezTo>
                    <a:close/>
                  </a:path>
                </a:pathLst>
              </a:custGeom>
              <a:solidFill>
                <a:srgbClr val="FF4664"/>
              </a:solidFill>
              <a:ln w="12700" cap="flat" cmpd="sng">
                <a:solidFill>
                  <a:srgbClr val="FFFFFF"/>
                </a:solidFill>
                <a:miter lim="800000"/>
                <a:headEnd/>
                <a:tailEnd/>
              </a:ln>
            </p:spPr>
            <p:txBody>
              <a:bodyPr lIns="583766" tIns="587064" rIns="583766" bIns="587064" anchor="ctr"/>
              <a:lstStyle/>
              <a:p>
                <a:endParaRPr lang="zh-CN" altLang="en-US"/>
              </a:p>
            </p:txBody>
          </p:sp>
          <p:sp>
            <p:nvSpPr>
              <p:cNvPr id="5159" name="椭圆 12"/>
              <p:cNvSpPr>
                <a:spLocks noChangeArrowheads="1"/>
              </p:cNvSpPr>
              <p:nvPr/>
            </p:nvSpPr>
            <p:spPr bwMode="auto">
              <a:xfrm>
                <a:off x="543733" y="543733"/>
                <a:ext cx="1080000" cy="1080000"/>
              </a:xfrm>
              <a:prstGeom prst="ellipse">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5142" name="Freeform 13"/>
            <p:cNvSpPr>
              <a:spLocks noEditPoints="1" noChangeArrowheads="1"/>
            </p:cNvSpPr>
            <p:nvPr/>
          </p:nvSpPr>
          <p:spPr bwMode="auto">
            <a:xfrm>
              <a:off x="5284788" y="3021013"/>
              <a:ext cx="644525" cy="642937"/>
            </a:xfrm>
            <a:custGeom>
              <a:avLst/>
              <a:gdLst>
                <a:gd name="T0" fmla="*/ 1370116195 w 197"/>
                <a:gd name="T1" fmla="*/ 1076030516 h 196"/>
                <a:gd name="T2" fmla="*/ 1573491642 w 197"/>
                <a:gd name="T3" fmla="*/ 1119071212 h 196"/>
                <a:gd name="T4" fmla="*/ 2108692770 w 197"/>
                <a:gd name="T5" fmla="*/ 581057594 h 196"/>
                <a:gd name="T6" fmla="*/ 2097987766 w 197"/>
                <a:gd name="T7" fmla="*/ 484213568 h 196"/>
                <a:gd name="T8" fmla="*/ 1723348612 w 197"/>
                <a:gd name="T9" fmla="*/ 893105099 h 196"/>
                <a:gd name="T10" fmla="*/ 1359411191 w 197"/>
                <a:gd name="T11" fmla="*/ 828542415 h 196"/>
                <a:gd name="T12" fmla="*/ 1230964229 w 197"/>
                <a:gd name="T13" fmla="*/ 484213568 h 196"/>
                <a:gd name="T14" fmla="*/ 1648420127 w 197"/>
                <a:gd name="T15" fmla="*/ 43040696 h 196"/>
                <a:gd name="T16" fmla="*/ 1573491642 w 197"/>
                <a:gd name="T17" fmla="*/ 32281342 h 196"/>
                <a:gd name="T18" fmla="*/ 1027585511 w 197"/>
                <a:gd name="T19" fmla="*/ 581057594 h 196"/>
                <a:gd name="T20" fmla="*/ 1081107259 w 197"/>
                <a:gd name="T21" fmla="*/ 796264353 h 196"/>
                <a:gd name="T22" fmla="*/ 567312868 w 197"/>
                <a:gd name="T23" fmla="*/ 1431121997 h 196"/>
                <a:gd name="T24" fmla="*/ 470977647 w 197"/>
                <a:gd name="T25" fmla="*/ 1409600009 h 196"/>
                <a:gd name="T26" fmla="*/ 128446962 w 197"/>
                <a:gd name="T27" fmla="*/ 1743169502 h 196"/>
                <a:gd name="T28" fmla="*/ 470977647 w 197"/>
                <a:gd name="T29" fmla="*/ 2087498349 h 196"/>
                <a:gd name="T30" fmla="*/ 802803327 w 197"/>
                <a:gd name="T31" fmla="*/ 1743169502 h 196"/>
                <a:gd name="T32" fmla="*/ 770688315 w 197"/>
                <a:gd name="T33" fmla="*/ 1624806768 h 196"/>
                <a:gd name="T34" fmla="*/ 1370116195 w 197"/>
                <a:gd name="T35" fmla="*/ 1076030516 h 196"/>
                <a:gd name="T36" fmla="*/ 470977647 w 197"/>
                <a:gd name="T37" fmla="*/ 1926094919 h 196"/>
                <a:gd name="T38" fmla="*/ 289008936 w 197"/>
                <a:gd name="T39" fmla="*/ 1743169502 h 196"/>
                <a:gd name="T40" fmla="*/ 470977647 w 197"/>
                <a:gd name="T41" fmla="*/ 1571003438 h 196"/>
                <a:gd name="T42" fmla="*/ 642241353 w 197"/>
                <a:gd name="T43" fmla="*/ 1743169502 h 196"/>
                <a:gd name="T44" fmla="*/ 470977647 w 197"/>
                <a:gd name="T45" fmla="*/ 1926094919 h 196"/>
                <a:gd name="T46" fmla="*/ 503089387 w 197"/>
                <a:gd name="T47" fmla="*/ 656379632 h 196"/>
                <a:gd name="T48" fmla="*/ 813505060 w 197"/>
                <a:gd name="T49" fmla="*/ 989949125 h 196"/>
                <a:gd name="T50" fmla="*/ 963362030 w 197"/>
                <a:gd name="T51" fmla="*/ 828542415 h 196"/>
                <a:gd name="T52" fmla="*/ 652946357 w 197"/>
                <a:gd name="T53" fmla="*/ 505735556 h 196"/>
                <a:gd name="T54" fmla="*/ 727874842 w 197"/>
                <a:gd name="T55" fmla="*/ 430413519 h 196"/>
                <a:gd name="T56" fmla="*/ 299713940 w 197"/>
                <a:gd name="T57" fmla="*/ 0 h 196"/>
                <a:gd name="T58" fmla="*/ 0 w 197"/>
                <a:gd name="T59" fmla="*/ 312047505 h 196"/>
                <a:gd name="T60" fmla="*/ 417455898 w 197"/>
                <a:gd name="T61" fmla="*/ 731701669 h 196"/>
                <a:gd name="T62" fmla="*/ 503089387 w 197"/>
                <a:gd name="T63" fmla="*/ 656379632 h 196"/>
                <a:gd name="T64" fmla="*/ 1477156421 w 197"/>
                <a:gd name="T65" fmla="*/ 1151352554 h 196"/>
                <a:gd name="T66" fmla="*/ 1038290515 w 197"/>
                <a:gd name="T67" fmla="*/ 1538725377 h 196"/>
                <a:gd name="T68" fmla="*/ 1519969894 w 197"/>
                <a:gd name="T69" fmla="*/ 2022938945 h 196"/>
                <a:gd name="T70" fmla="*/ 1819683834 w 197"/>
                <a:gd name="T71" fmla="*/ 2022938945 h 196"/>
                <a:gd name="T72" fmla="*/ 1948130796 w 197"/>
                <a:gd name="T73" fmla="*/ 1904572931 h 196"/>
                <a:gd name="T74" fmla="*/ 1948130796 w 197"/>
                <a:gd name="T75" fmla="*/ 1603284780 h 196"/>
                <a:gd name="T76" fmla="*/ 1477156421 w 197"/>
                <a:gd name="T77" fmla="*/ 1151352554 h 196"/>
                <a:gd name="T78" fmla="*/ 1691236872 w 197"/>
                <a:gd name="T79" fmla="*/ 1936854273 h 196"/>
                <a:gd name="T80" fmla="*/ 1616308387 w 197"/>
                <a:gd name="T81" fmla="*/ 1936854273 h 196"/>
                <a:gd name="T82" fmla="*/ 1220259225 w 197"/>
                <a:gd name="T83" fmla="*/ 1549484731 h 196"/>
                <a:gd name="T84" fmla="*/ 1220259225 w 197"/>
                <a:gd name="T85" fmla="*/ 1474162693 h 196"/>
                <a:gd name="T86" fmla="*/ 1295187710 w 197"/>
                <a:gd name="T87" fmla="*/ 1474162693 h 196"/>
                <a:gd name="T88" fmla="*/ 1691236872 w 197"/>
                <a:gd name="T89" fmla="*/ 1861532235 h 196"/>
                <a:gd name="T90" fmla="*/ 1691236872 w 197"/>
                <a:gd name="T91" fmla="*/ 1936854273 h 196"/>
                <a:gd name="T92" fmla="*/ 1862500578 w 197"/>
                <a:gd name="T93" fmla="*/ 1764691490 h 196"/>
                <a:gd name="T94" fmla="*/ 1787572093 w 197"/>
                <a:gd name="T95" fmla="*/ 1764691490 h 196"/>
                <a:gd name="T96" fmla="*/ 1391522932 w 197"/>
                <a:gd name="T97" fmla="*/ 1377318667 h 196"/>
                <a:gd name="T98" fmla="*/ 1391522932 w 197"/>
                <a:gd name="T99" fmla="*/ 1301996629 h 196"/>
                <a:gd name="T100" fmla="*/ 1466451417 w 197"/>
                <a:gd name="T101" fmla="*/ 1301996629 h 196"/>
                <a:gd name="T102" fmla="*/ 1862500578 w 197"/>
                <a:gd name="T103" fmla="*/ 1689369452 h 196"/>
                <a:gd name="T104" fmla="*/ 1862500578 w 197"/>
                <a:gd name="T105" fmla="*/ 1764691490 h 1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7"/>
                <a:gd name="T160" fmla="*/ 0 h 196"/>
                <a:gd name="T161" fmla="*/ 197 w 197"/>
                <a:gd name="T162" fmla="*/ 196 h 1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rgbClr val="42717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3" name="组合 2">
            <a:extLst>
              <a:ext uri="{FF2B5EF4-FFF2-40B4-BE49-F238E27FC236}">
                <a16:creationId xmlns:a16="http://schemas.microsoft.com/office/drawing/2014/main" id="{96F1492B-C40F-412B-947B-73EFD5BE946B}"/>
              </a:ext>
            </a:extLst>
          </p:cNvPr>
          <p:cNvGrpSpPr/>
          <p:nvPr/>
        </p:nvGrpSpPr>
        <p:grpSpPr>
          <a:xfrm>
            <a:off x="1860550" y="630261"/>
            <a:ext cx="3473450" cy="588963"/>
            <a:chOff x="1860550" y="660741"/>
            <a:chExt cx="2865438" cy="588963"/>
          </a:xfrm>
        </p:grpSpPr>
        <p:grpSp>
          <p:nvGrpSpPr>
            <p:cNvPr id="8218" name="组合 17"/>
            <p:cNvGrpSpPr>
              <a:grpSpLocks/>
            </p:cNvGrpSpPr>
            <p:nvPr/>
          </p:nvGrpSpPr>
          <p:grpSpPr bwMode="auto">
            <a:xfrm>
              <a:off x="1860550" y="660741"/>
              <a:ext cx="2865438" cy="588963"/>
              <a:chOff x="0" y="0"/>
              <a:chExt cx="2865179" cy="588228"/>
            </a:xfrm>
          </p:grpSpPr>
          <p:sp>
            <p:nvSpPr>
              <p:cNvPr id="5152" name="矩形 18"/>
              <p:cNvSpPr>
                <a:spLocks noChangeArrowheads="1"/>
              </p:cNvSpPr>
              <p:nvPr/>
            </p:nvSpPr>
            <p:spPr bwMode="auto">
              <a:xfrm>
                <a:off x="0" y="0"/>
                <a:ext cx="2865179" cy="588228"/>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53" name="直接连接符 19"/>
              <p:cNvSpPr>
                <a:spLocks noChangeShapeType="1"/>
              </p:cNvSpPr>
              <p:nvPr/>
            </p:nvSpPr>
            <p:spPr bwMode="auto">
              <a:xfrm>
                <a:off x="597225" y="51174"/>
                <a:ext cx="1" cy="485881"/>
              </a:xfrm>
              <a:prstGeom prst="line">
                <a:avLst/>
              </a:prstGeom>
              <a:noFill/>
              <a:ln w="6350">
                <a:solidFill>
                  <a:srgbClr val="F5F6F8"/>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4" name="矩形 20"/>
              <p:cNvSpPr>
                <a:spLocks noChangeArrowheads="1"/>
              </p:cNvSpPr>
              <p:nvPr/>
            </p:nvSpPr>
            <p:spPr bwMode="auto">
              <a:xfrm>
                <a:off x="736297" y="118167"/>
                <a:ext cx="2040884" cy="368871"/>
              </a:xfrm>
              <a:prstGeom prst="rect">
                <a:avLst/>
              </a:prstGeom>
              <a:solidFill>
                <a:srgbClr val="FF4664"/>
              </a:solidFill>
              <a:ln>
                <a:noFill/>
              </a:ln>
              <a:extLs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ctr">
                  <a:spcBef>
                    <a:spcPts val="1000"/>
                  </a:spcBef>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关键技术</a:t>
                </a:r>
                <a:r>
                  <a:rPr lang="en-US" altLang="zh-CN" dirty="0">
                    <a:solidFill>
                      <a:schemeClr val="bg1"/>
                    </a:solidFill>
                    <a:latin typeface="微软雅黑" pitchFamily="34" charset="-122"/>
                    <a:ea typeface="微软雅黑" pitchFamily="34" charset="-122"/>
                    <a:sym typeface="微软雅黑" pitchFamily="34" charset="-122"/>
                  </a:rPr>
                  <a:t>—</a:t>
                </a:r>
                <a:r>
                  <a:rPr lang="zh-CN" altLang="en-US" dirty="0">
                    <a:solidFill>
                      <a:schemeClr val="bg1"/>
                    </a:solidFill>
                    <a:latin typeface="微软雅黑" pitchFamily="34" charset="-122"/>
                    <a:ea typeface="微软雅黑" pitchFamily="34" charset="-122"/>
                    <a:sym typeface="微软雅黑" pitchFamily="34" charset="-122"/>
                  </a:rPr>
                  <a:t>风格转化</a:t>
                </a:r>
                <a:endParaRPr lang="en-US" dirty="0">
                  <a:solidFill>
                    <a:schemeClr val="bg1"/>
                  </a:solidFill>
                  <a:latin typeface="微软雅黑" pitchFamily="34" charset="-122"/>
                  <a:ea typeface="微软雅黑" pitchFamily="34" charset="-122"/>
                  <a:sym typeface="微软雅黑" pitchFamily="34" charset="-122"/>
                </a:endParaRPr>
              </a:p>
            </p:txBody>
          </p:sp>
        </p:grpSp>
        <p:sp>
          <p:nvSpPr>
            <p:cNvPr id="8232" name="Freeform 13"/>
            <p:cNvSpPr>
              <a:spLocks noEditPoints="1" noChangeArrowheads="1"/>
            </p:cNvSpPr>
            <p:nvPr/>
          </p:nvSpPr>
          <p:spPr bwMode="auto">
            <a:xfrm>
              <a:off x="1967132" y="730589"/>
              <a:ext cx="446087" cy="466725"/>
            </a:xfrm>
            <a:custGeom>
              <a:avLst/>
              <a:gdLst>
                <a:gd name="T0" fmla="*/ 656320783 w 197"/>
                <a:gd name="T1" fmla="*/ 567035156 h 196"/>
                <a:gd name="T2" fmla="*/ 753744373 w 197"/>
                <a:gd name="T3" fmla="*/ 589716563 h 196"/>
                <a:gd name="T4" fmla="*/ 1010119856 w 197"/>
                <a:gd name="T5" fmla="*/ 306200175 h 196"/>
                <a:gd name="T6" fmla="*/ 1004993252 w 197"/>
                <a:gd name="T7" fmla="*/ 255165225 h 196"/>
                <a:gd name="T8" fmla="*/ 825530414 w 197"/>
                <a:gd name="T9" fmla="*/ 470639775 h 196"/>
                <a:gd name="T10" fmla="*/ 651194180 w 197"/>
                <a:gd name="T11" fmla="*/ 436616475 h 196"/>
                <a:gd name="T12" fmla="*/ 589663611 w 197"/>
                <a:gd name="T13" fmla="*/ 255165225 h 196"/>
                <a:gd name="T14" fmla="*/ 789637393 w 197"/>
                <a:gd name="T15" fmla="*/ 22681406 h 196"/>
                <a:gd name="T16" fmla="*/ 753744373 w 197"/>
                <a:gd name="T17" fmla="*/ 17011650 h 196"/>
                <a:gd name="T18" fmla="*/ 492240021 w 197"/>
                <a:gd name="T19" fmla="*/ 306200175 h 196"/>
                <a:gd name="T20" fmla="*/ 517879834 w 197"/>
                <a:gd name="T21" fmla="*/ 419607206 h 196"/>
                <a:gd name="T22" fmla="*/ 271757559 w 197"/>
                <a:gd name="T23" fmla="*/ 754156163 h 196"/>
                <a:gd name="T24" fmla="*/ 225611331 w 197"/>
                <a:gd name="T25" fmla="*/ 742816650 h 196"/>
                <a:gd name="T26" fmla="*/ 61530569 w 197"/>
                <a:gd name="T27" fmla="*/ 918598144 h 196"/>
                <a:gd name="T28" fmla="*/ 225611331 w 197"/>
                <a:gd name="T29" fmla="*/ 1100049394 h 196"/>
                <a:gd name="T30" fmla="*/ 384563224 w 197"/>
                <a:gd name="T31" fmla="*/ 918598144 h 196"/>
                <a:gd name="T32" fmla="*/ 369181148 w 197"/>
                <a:gd name="T33" fmla="*/ 856223681 h 196"/>
                <a:gd name="T34" fmla="*/ 656320783 w 197"/>
                <a:gd name="T35" fmla="*/ 567035156 h 196"/>
                <a:gd name="T36" fmla="*/ 225611331 w 197"/>
                <a:gd name="T37" fmla="*/ 1014993525 h 196"/>
                <a:gd name="T38" fmla="*/ 138443214 w 197"/>
                <a:gd name="T39" fmla="*/ 918598144 h 196"/>
                <a:gd name="T40" fmla="*/ 225611331 w 197"/>
                <a:gd name="T41" fmla="*/ 827872519 h 196"/>
                <a:gd name="T42" fmla="*/ 307650580 w 197"/>
                <a:gd name="T43" fmla="*/ 918598144 h 196"/>
                <a:gd name="T44" fmla="*/ 225611331 w 197"/>
                <a:gd name="T45" fmla="*/ 1014993525 h 196"/>
                <a:gd name="T46" fmla="*/ 240993407 w 197"/>
                <a:gd name="T47" fmla="*/ 345890850 h 196"/>
                <a:gd name="T48" fmla="*/ 389689828 w 197"/>
                <a:gd name="T49" fmla="*/ 521672344 h 196"/>
                <a:gd name="T50" fmla="*/ 461475869 w 197"/>
                <a:gd name="T51" fmla="*/ 436616475 h 196"/>
                <a:gd name="T52" fmla="*/ 312777183 w 197"/>
                <a:gd name="T53" fmla="*/ 266507119 h 196"/>
                <a:gd name="T54" fmla="*/ 348670204 w 197"/>
                <a:gd name="T55" fmla="*/ 226814063 h 196"/>
                <a:gd name="T56" fmla="*/ 143569818 w 197"/>
                <a:gd name="T57" fmla="*/ 0 h 196"/>
                <a:gd name="T58" fmla="*/ 0 w 197"/>
                <a:gd name="T59" fmla="*/ 164439600 h 196"/>
                <a:gd name="T60" fmla="*/ 199973782 w 197"/>
                <a:gd name="T61" fmla="*/ 385583906 h 196"/>
                <a:gd name="T62" fmla="*/ 240993407 w 197"/>
                <a:gd name="T63" fmla="*/ 345890850 h 196"/>
                <a:gd name="T64" fmla="*/ 707595880 w 197"/>
                <a:gd name="T65" fmla="*/ 606728213 h 196"/>
                <a:gd name="T66" fmla="*/ 497368890 w 197"/>
                <a:gd name="T67" fmla="*/ 810860869 h 196"/>
                <a:gd name="T68" fmla="*/ 728106824 w 197"/>
                <a:gd name="T69" fmla="*/ 1066026094 h 196"/>
                <a:gd name="T70" fmla="*/ 871676642 w 197"/>
                <a:gd name="T71" fmla="*/ 1066026094 h 196"/>
                <a:gd name="T72" fmla="*/ 933207211 w 197"/>
                <a:gd name="T73" fmla="*/ 1003651631 h 196"/>
                <a:gd name="T74" fmla="*/ 933207211 w 197"/>
                <a:gd name="T75" fmla="*/ 844881788 h 196"/>
                <a:gd name="T76" fmla="*/ 707595880 w 197"/>
                <a:gd name="T77" fmla="*/ 606728213 h 196"/>
                <a:gd name="T78" fmla="*/ 810146073 w 197"/>
                <a:gd name="T79" fmla="*/ 1020663281 h 196"/>
                <a:gd name="T80" fmla="*/ 774255317 w 197"/>
                <a:gd name="T81" fmla="*/ 1020663281 h 196"/>
                <a:gd name="T82" fmla="*/ 584537007 w 197"/>
                <a:gd name="T83" fmla="*/ 816530625 h 196"/>
                <a:gd name="T84" fmla="*/ 584537007 w 197"/>
                <a:gd name="T85" fmla="*/ 776837569 h 196"/>
                <a:gd name="T86" fmla="*/ 620430027 w 197"/>
                <a:gd name="T87" fmla="*/ 776837569 h 196"/>
                <a:gd name="T88" fmla="*/ 810146073 w 197"/>
                <a:gd name="T89" fmla="*/ 980970225 h 196"/>
                <a:gd name="T90" fmla="*/ 810146073 w 197"/>
                <a:gd name="T91" fmla="*/ 1020663281 h 196"/>
                <a:gd name="T92" fmla="*/ 892187586 w 197"/>
                <a:gd name="T93" fmla="*/ 929937656 h 196"/>
                <a:gd name="T94" fmla="*/ 856294566 w 197"/>
                <a:gd name="T95" fmla="*/ 929937656 h 196"/>
                <a:gd name="T96" fmla="*/ 666576256 w 197"/>
                <a:gd name="T97" fmla="*/ 725805000 h 196"/>
                <a:gd name="T98" fmla="*/ 666576256 w 197"/>
                <a:gd name="T99" fmla="*/ 686111944 h 196"/>
                <a:gd name="T100" fmla="*/ 702469276 w 197"/>
                <a:gd name="T101" fmla="*/ 686111944 h 196"/>
                <a:gd name="T102" fmla="*/ 892187586 w 197"/>
                <a:gd name="T103" fmla="*/ 890244600 h 196"/>
                <a:gd name="T104" fmla="*/ 892187586 w 197"/>
                <a:gd name="T105" fmla="*/ 929937656 h 1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7"/>
                <a:gd name="T160" fmla="*/ 0 h 196"/>
                <a:gd name="T161" fmla="*/ 197 w 197"/>
                <a:gd name="T162" fmla="*/ 196 h 1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pic>
        <p:nvPicPr>
          <p:cNvPr id="5" name="图片 4">
            <a:extLst>
              <a:ext uri="{FF2B5EF4-FFF2-40B4-BE49-F238E27FC236}">
                <a16:creationId xmlns:a16="http://schemas.microsoft.com/office/drawing/2014/main" id="{57E821C2-C419-49FC-876C-A6F275110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459" y="1864208"/>
            <a:ext cx="9509760" cy="3066728"/>
          </a:xfrm>
          <a:prstGeom prst="rect">
            <a:avLst/>
          </a:prstGeom>
        </p:spPr>
      </p:pic>
      <p:sp>
        <p:nvSpPr>
          <p:cNvPr id="49" name="Freeform 9">
            <a:extLst>
              <a:ext uri="{FF2B5EF4-FFF2-40B4-BE49-F238E27FC236}">
                <a16:creationId xmlns:a16="http://schemas.microsoft.com/office/drawing/2014/main" id="{FE57984B-D83F-4968-9E68-B9E38F2803C4}"/>
              </a:ext>
            </a:extLst>
          </p:cNvPr>
          <p:cNvSpPr>
            <a:spLocks noEditPoints="1" noChangeArrowheads="1"/>
          </p:cNvSpPr>
          <p:nvPr/>
        </p:nvSpPr>
        <p:spPr bwMode="auto">
          <a:xfrm>
            <a:off x="5441951" y="4989512"/>
            <a:ext cx="388937" cy="392113"/>
          </a:xfrm>
          <a:custGeom>
            <a:avLst/>
            <a:gdLst>
              <a:gd name="T0" fmla="*/ 710501903 w 199"/>
              <a:gd name="T1" fmla="*/ 307504817 h 200"/>
              <a:gd name="T2" fmla="*/ 649384069 w 199"/>
              <a:gd name="T3" fmla="*/ 307504817 h 200"/>
              <a:gd name="T4" fmla="*/ 622645139 w 199"/>
              <a:gd name="T5" fmla="*/ 246003854 h 200"/>
              <a:gd name="T6" fmla="*/ 668483026 w 199"/>
              <a:gd name="T7" fmla="*/ 199877641 h 200"/>
              <a:gd name="T8" fmla="*/ 668483026 w 199"/>
              <a:gd name="T9" fmla="*/ 126846595 h 200"/>
              <a:gd name="T10" fmla="*/ 630283158 w 199"/>
              <a:gd name="T11" fmla="*/ 92252426 h 200"/>
              <a:gd name="T12" fmla="*/ 557706341 w 199"/>
              <a:gd name="T13" fmla="*/ 92252426 h 200"/>
              <a:gd name="T14" fmla="*/ 515687464 w 199"/>
              <a:gd name="T15" fmla="*/ 138376678 h 200"/>
              <a:gd name="T16" fmla="*/ 458388640 w 199"/>
              <a:gd name="T17" fmla="*/ 115314552 h 200"/>
              <a:gd name="T18" fmla="*/ 458388640 w 199"/>
              <a:gd name="T19" fmla="*/ 49968920 h 200"/>
              <a:gd name="T20" fmla="*/ 404908825 w 199"/>
              <a:gd name="T21" fmla="*/ 0 h 200"/>
              <a:gd name="T22" fmla="*/ 355251929 w 199"/>
              <a:gd name="T23" fmla="*/ 0 h 200"/>
              <a:gd name="T24" fmla="*/ 305593078 w 199"/>
              <a:gd name="T25" fmla="*/ 49968920 h 200"/>
              <a:gd name="T26" fmla="*/ 305593078 w 199"/>
              <a:gd name="T27" fmla="*/ 115314552 h 200"/>
              <a:gd name="T28" fmla="*/ 244473290 w 199"/>
              <a:gd name="T29" fmla="*/ 138376678 h 200"/>
              <a:gd name="T30" fmla="*/ 198635403 w 199"/>
              <a:gd name="T31" fmla="*/ 92252426 h 200"/>
              <a:gd name="T32" fmla="*/ 126056632 w 199"/>
              <a:gd name="T33" fmla="*/ 92252426 h 200"/>
              <a:gd name="T34" fmla="*/ 91677728 w 199"/>
              <a:gd name="T35" fmla="*/ 126846595 h 200"/>
              <a:gd name="T36" fmla="*/ 91677728 w 199"/>
              <a:gd name="T37" fmla="*/ 199877641 h 200"/>
              <a:gd name="T38" fmla="*/ 137515615 w 199"/>
              <a:gd name="T39" fmla="*/ 246003854 h 200"/>
              <a:gd name="T40" fmla="*/ 110776685 w 199"/>
              <a:gd name="T41" fmla="*/ 307504817 h 200"/>
              <a:gd name="T42" fmla="*/ 49658851 w 199"/>
              <a:gd name="T43" fmla="*/ 307504817 h 200"/>
              <a:gd name="T44" fmla="*/ 0 w 199"/>
              <a:gd name="T45" fmla="*/ 357475698 h 200"/>
              <a:gd name="T46" fmla="*/ 0 w 199"/>
              <a:gd name="T47" fmla="*/ 411287326 h 200"/>
              <a:gd name="T48" fmla="*/ 49658851 w 199"/>
              <a:gd name="T49" fmla="*/ 461258206 h 200"/>
              <a:gd name="T50" fmla="*/ 110776685 w 199"/>
              <a:gd name="T51" fmla="*/ 461258206 h 200"/>
              <a:gd name="T52" fmla="*/ 133696605 w 199"/>
              <a:gd name="T53" fmla="*/ 518914502 h 200"/>
              <a:gd name="T54" fmla="*/ 91677728 w 199"/>
              <a:gd name="T55" fmla="*/ 565040715 h 200"/>
              <a:gd name="T56" fmla="*/ 91677728 w 199"/>
              <a:gd name="T57" fmla="*/ 638073722 h 200"/>
              <a:gd name="T58" fmla="*/ 126056632 w 199"/>
              <a:gd name="T59" fmla="*/ 672667891 h 200"/>
              <a:gd name="T60" fmla="*/ 198635403 w 199"/>
              <a:gd name="T61" fmla="*/ 672667891 h 200"/>
              <a:gd name="T62" fmla="*/ 240654280 w 199"/>
              <a:gd name="T63" fmla="*/ 626541678 h 200"/>
              <a:gd name="T64" fmla="*/ 305593078 w 199"/>
              <a:gd name="T65" fmla="*/ 653448472 h 200"/>
              <a:gd name="T66" fmla="*/ 305593078 w 199"/>
              <a:gd name="T67" fmla="*/ 714949436 h 200"/>
              <a:gd name="T68" fmla="*/ 355251929 w 199"/>
              <a:gd name="T69" fmla="*/ 768763024 h 200"/>
              <a:gd name="T70" fmla="*/ 404908825 w 199"/>
              <a:gd name="T71" fmla="*/ 768763024 h 200"/>
              <a:gd name="T72" fmla="*/ 458388640 w 199"/>
              <a:gd name="T73" fmla="*/ 714949436 h 200"/>
              <a:gd name="T74" fmla="*/ 458388640 w 199"/>
              <a:gd name="T75" fmla="*/ 653448472 h 200"/>
              <a:gd name="T76" fmla="*/ 515687464 w 199"/>
              <a:gd name="T77" fmla="*/ 630386346 h 200"/>
              <a:gd name="T78" fmla="*/ 557706341 w 199"/>
              <a:gd name="T79" fmla="*/ 672667891 h 200"/>
              <a:gd name="T80" fmla="*/ 630283158 w 199"/>
              <a:gd name="T81" fmla="*/ 672667891 h 200"/>
              <a:gd name="T82" fmla="*/ 668483026 w 199"/>
              <a:gd name="T83" fmla="*/ 638073722 h 200"/>
              <a:gd name="T84" fmla="*/ 668483026 w 199"/>
              <a:gd name="T85" fmla="*/ 565040715 h 200"/>
              <a:gd name="T86" fmla="*/ 622645139 w 199"/>
              <a:gd name="T87" fmla="*/ 518914502 h 200"/>
              <a:gd name="T88" fmla="*/ 649384069 w 199"/>
              <a:gd name="T89" fmla="*/ 461258206 h 200"/>
              <a:gd name="T90" fmla="*/ 710501903 w 199"/>
              <a:gd name="T91" fmla="*/ 461258206 h 200"/>
              <a:gd name="T92" fmla="*/ 760160754 w 199"/>
              <a:gd name="T93" fmla="*/ 411287326 h 200"/>
              <a:gd name="T94" fmla="*/ 760160754 w 199"/>
              <a:gd name="T95" fmla="*/ 357475698 h 200"/>
              <a:gd name="T96" fmla="*/ 710501903 w 199"/>
              <a:gd name="T97" fmla="*/ 307504817 h 200"/>
              <a:gd name="T98" fmla="*/ 381990859 w 199"/>
              <a:gd name="T99" fmla="*/ 538133921 h 200"/>
              <a:gd name="T100" fmla="*/ 229193343 w 199"/>
              <a:gd name="T101" fmla="*/ 384382492 h 200"/>
              <a:gd name="T102" fmla="*/ 381990859 w 199"/>
              <a:gd name="T103" fmla="*/ 230629103 h 200"/>
              <a:gd name="T104" fmla="*/ 530967411 w 199"/>
              <a:gd name="T105" fmla="*/ 384382492 h 200"/>
              <a:gd name="T106" fmla="*/ 381990859 w 199"/>
              <a:gd name="T107" fmla="*/ 538133921 h 200"/>
              <a:gd name="T108" fmla="*/ 381990859 w 199"/>
              <a:gd name="T109" fmla="*/ 307504817 h 200"/>
              <a:gd name="T110" fmla="*/ 305593078 w 199"/>
              <a:gd name="T111" fmla="*/ 384382492 h 200"/>
              <a:gd name="T112" fmla="*/ 381990859 w 199"/>
              <a:gd name="T113" fmla="*/ 461258206 h 200"/>
              <a:gd name="T114" fmla="*/ 458388640 w 199"/>
              <a:gd name="T115" fmla="*/ 384382492 h 200"/>
              <a:gd name="T116" fmla="*/ 381990859 w 199"/>
              <a:gd name="T117" fmla="*/ 307504817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9"/>
              <a:gd name="T178" fmla="*/ 0 h 200"/>
              <a:gd name="T179" fmla="*/ 199 w 199"/>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pic>
        <p:nvPicPr>
          <p:cNvPr id="50" name="图片 49">
            <a:extLst>
              <a:ext uri="{FF2B5EF4-FFF2-40B4-BE49-F238E27FC236}">
                <a16:creationId xmlns:a16="http://schemas.microsoft.com/office/drawing/2014/main" id="{75B9397B-8355-4671-85AA-9BF9A2DAF5F1}"/>
              </a:ext>
            </a:extLst>
          </p:cNvPr>
          <p:cNvPicPr/>
          <p:nvPr/>
        </p:nvPicPr>
        <p:blipFill>
          <a:blip r:embed="rId3"/>
          <a:stretch>
            <a:fillRect/>
          </a:stretch>
        </p:blipFill>
        <p:spPr>
          <a:xfrm>
            <a:off x="2729001" y="1622769"/>
            <a:ext cx="6705918" cy="3031438"/>
          </a:xfrm>
          <a:prstGeom prst="rect">
            <a:avLst/>
          </a:prstGeom>
          <a:ln>
            <a:noFill/>
          </a:ln>
          <a:effectLst>
            <a:outerShdw blurRad="292100" dist="139700" dir="2700000" algn="tl" rotWithShape="0">
              <a:srgbClr val="333333">
                <a:alpha val="65000"/>
              </a:srgbClr>
            </a:outerShdw>
          </a:effectLst>
        </p:spPr>
      </p:pic>
      <p:pic>
        <p:nvPicPr>
          <p:cNvPr id="51" name="图片 50" descr="图片包含 屏幕截图&#10;&#10;已生成高可信度的说明">
            <a:extLst>
              <a:ext uri="{FF2B5EF4-FFF2-40B4-BE49-F238E27FC236}">
                <a16:creationId xmlns:a16="http://schemas.microsoft.com/office/drawing/2014/main" id="{4B37A2FF-5867-4420-B45B-3D00594DB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026" y="1269945"/>
            <a:ext cx="6181974" cy="4332768"/>
          </a:xfrm>
          <a:prstGeom prst="rect">
            <a:avLst/>
          </a:prstGeom>
        </p:spPr>
      </p:pic>
      <p:sp>
        <p:nvSpPr>
          <p:cNvPr id="52" name="矩形 51">
            <a:extLst>
              <a:ext uri="{FF2B5EF4-FFF2-40B4-BE49-F238E27FC236}">
                <a16:creationId xmlns:a16="http://schemas.microsoft.com/office/drawing/2014/main" id="{33D29102-ECF2-49A0-B7C1-E86221B1C32E}"/>
              </a:ext>
            </a:extLst>
          </p:cNvPr>
          <p:cNvSpPr/>
          <p:nvPr/>
        </p:nvSpPr>
        <p:spPr>
          <a:xfrm>
            <a:off x="3279914" y="4878044"/>
            <a:ext cx="1415772" cy="461665"/>
          </a:xfrm>
          <a:prstGeom prst="rect">
            <a:avLst/>
          </a:prstGeom>
          <a:noFill/>
        </p:spPr>
        <p:txBody>
          <a:bodyPr wrap="none" lIns="91440" tIns="45720" rIns="91440" bIns="45720">
            <a:spAutoFit/>
          </a:bodyPr>
          <a:lstStyle/>
          <a:p>
            <a:pPr algn="ctr"/>
            <a:r>
              <a:rPr lang="zh-CN" altLang="en-US" sz="2400" b="0" cap="none" spc="0" dirty="0">
                <a:ln w="0"/>
                <a:solidFill>
                  <a:srgbClr val="427172"/>
                </a:solidFill>
                <a:effectLst>
                  <a:outerShdw blurRad="38100" dist="19050" dir="2700000" algn="tl" rotWithShape="0">
                    <a:schemeClr val="dk1">
                      <a:alpha val="40000"/>
                    </a:schemeClr>
                  </a:outerShdw>
                </a:effectLst>
              </a:rPr>
              <a:t>生成网络</a:t>
            </a:r>
          </a:p>
        </p:txBody>
      </p:sp>
      <p:sp>
        <p:nvSpPr>
          <p:cNvPr id="53" name="矩形 52">
            <a:extLst>
              <a:ext uri="{FF2B5EF4-FFF2-40B4-BE49-F238E27FC236}">
                <a16:creationId xmlns:a16="http://schemas.microsoft.com/office/drawing/2014/main" id="{838B1261-91FE-4768-9395-D2547D9E475F}"/>
              </a:ext>
            </a:extLst>
          </p:cNvPr>
          <p:cNvSpPr/>
          <p:nvPr/>
        </p:nvSpPr>
        <p:spPr>
          <a:xfrm>
            <a:off x="7069553" y="4878044"/>
            <a:ext cx="1415772" cy="461665"/>
          </a:xfrm>
          <a:prstGeom prst="rect">
            <a:avLst/>
          </a:prstGeom>
          <a:noFill/>
        </p:spPr>
        <p:txBody>
          <a:bodyPr wrap="none" lIns="91440" tIns="45720" rIns="91440" bIns="45720">
            <a:spAutoFit/>
          </a:bodyPr>
          <a:lstStyle/>
          <a:p>
            <a:pPr algn="ctr"/>
            <a:r>
              <a:rPr lang="zh-CN" altLang="en-US" sz="2400" dirty="0">
                <a:ln w="0"/>
                <a:solidFill>
                  <a:srgbClr val="427172"/>
                </a:solidFill>
                <a:effectLst>
                  <a:outerShdw blurRad="38100" dist="19050" dir="2700000" algn="tl" rotWithShape="0">
                    <a:schemeClr val="dk1">
                      <a:alpha val="40000"/>
                    </a:schemeClr>
                  </a:outerShdw>
                </a:effectLst>
              </a:rPr>
              <a:t>损失网络</a:t>
            </a:r>
            <a:endParaRPr lang="zh-CN" altLang="en-US" sz="2400" b="0" cap="none" spc="0" dirty="0">
              <a:ln w="0"/>
              <a:solidFill>
                <a:srgbClr val="427172"/>
              </a:solidFill>
              <a:effectLst>
                <a:outerShdw blurRad="38100" dist="19050" dir="2700000" algn="tl" rotWithShape="0">
                  <a:schemeClr val="dk1">
                    <a:alpha val="40000"/>
                  </a:schemeClr>
                </a:outerShdw>
              </a:effectLst>
            </a:endParaRPr>
          </a:p>
        </p:txBody>
      </p:sp>
      <p:sp>
        <p:nvSpPr>
          <p:cNvPr id="54" name="矩形 53">
            <a:extLst>
              <a:ext uri="{FF2B5EF4-FFF2-40B4-BE49-F238E27FC236}">
                <a16:creationId xmlns:a16="http://schemas.microsoft.com/office/drawing/2014/main" id="{18C7AC1E-E704-4C70-B822-B517E5B85A4A}"/>
              </a:ext>
            </a:extLst>
          </p:cNvPr>
          <p:cNvSpPr/>
          <p:nvPr/>
        </p:nvSpPr>
        <p:spPr>
          <a:xfrm>
            <a:off x="4563110" y="5496926"/>
            <a:ext cx="2954655" cy="646331"/>
          </a:xfrm>
          <a:prstGeom prst="rect">
            <a:avLst/>
          </a:prstGeom>
          <a:noFill/>
        </p:spPr>
        <p:txBody>
          <a:bodyPr wrap="none" lIns="91440" tIns="45720" rIns="91440" bIns="45720">
            <a:spAutoFit/>
          </a:bodyPr>
          <a:lstStyle/>
          <a:p>
            <a:pPr algn="ctr"/>
            <a:r>
              <a:rPr lang="zh-CN" altLang="en-US" sz="3600" b="0" cap="none" spc="0" dirty="0">
                <a:ln w="0"/>
                <a:solidFill>
                  <a:srgbClr val="427172"/>
                </a:solidFill>
                <a:effectLst>
                  <a:outerShdw blurRad="38100" dist="19050" dir="2700000" algn="tl" rotWithShape="0">
                    <a:schemeClr val="dk1">
                      <a:alpha val="40000"/>
                    </a:schemeClr>
                  </a:outerShdw>
                </a:effectLst>
              </a:rPr>
              <a:t>快速风格转化</a:t>
            </a:r>
          </a:p>
        </p:txBody>
      </p:sp>
      <p:sp>
        <p:nvSpPr>
          <p:cNvPr id="55" name="矩形 54">
            <a:extLst>
              <a:ext uri="{FF2B5EF4-FFF2-40B4-BE49-F238E27FC236}">
                <a16:creationId xmlns:a16="http://schemas.microsoft.com/office/drawing/2014/main" id="{0EF95DA9-9981-4775-A643-0D5703093570}"/>
              </a:ext>
            </a:extLst>
          </p:cNvPr>
          <p:cNvSpPr/>
          <p:nvPr/>
        </p:nvSpPr>
        <p:spPr>
          <a:xfrm>
            <a:off x="2566987" y="5648963"/>
            <a:ext cx="2954655" cy="646331"/>
          </a:xfrm>
          <a:prstGeom prst="rect">
            <a:avLst/>
          </a:prstGeom>
          <a:noFill/>
        </p:spPr>
        <p:txBody>
          <a:bodyPr wrap="none" lIns="91440" tIns="45720" rIns="91440" bIns="45720">
            <a:spAutoFit/>
          </a:bodyPr>
          <a:lstStyle/>
          <a:p>
            <a:pPr algn="ctr"/>
            <a:r>
              <a:rPr lang="zh-CN" altLang="en-US" sz="3600" b="0" cap="none" spc="0" dirty="0">
                <a:ln w="0"/>
                <a:solidFill>
                  <a:srgbClr val="427172"/>
                </a:solidFill>
                <a:effectLst>
                  <a:outerShdw blurRad="38100" dist="19050" dir="2700000" algn="tl" rotWithShape="0">
                    <a:schemeClr val="dk1">
                      <a:alpha val="40000"/>
                    </a:schemeClr>
                  </a:outerShdw>
                </a:effectLst>
              </a:rPr>
              <a:t>传统风格转化</a:t>
            </a:r>
          </a:p>
        </p:txBody>
      </p:sp>
      <p:sp>
        <p:nvSpPr>
          <p:cNvPr id="56" name="矩形 55">
            <a:extLst>
              <a:ext uri="{FF2B5EF4-FFF2-40B4-BE49-F238E27FC236}">
                <a16:creationId xmlns:a16="http://schemas.microsoft.com/office/drawing/2014/main" id="{2487F334-F837-42BA-94BD-D6D85383F2BA}"/>
              </a:ext>
            </a:extLst>
          </p:cNvPr>
          <p:cNvSpPr/>
          <p:nvPr/>
        </p:nvSpPr>
        <p:spPr>
          <a:xfrm>
            <a:off x="6878975" y="5706844"/>
            <a:ext cx="2031325" cy="646331"/>
          </a:xfrm>
          <a:prstGeom prst="rect">
            <a:avLst/>
          </a:prstGeom>
          <a:noFill/>
        </p:spPr>
        <p:txBody>
          <a:bodyPr wrap="none" lIns="91440" tIns="45720" rIns="91440" bIns="45720">
            <a:spAutoFit/>
          </a:bodyPr>
          <a:lstStyle/>
          <a:p>
            <a:pPr algn="ctr"/>
            <a:r>
              <a:rPr lang="zh-CN" altLang="en-US" sz="3600" dirty="0">
                <a:ln w="0"/>
                <a:solidFill>
                  <a:srgbClr val="427172"/>
                </a:solidFill>
                <a:effectLst>
                  <a:outerShdw blurRad="38100" dist="19050" dir="2700000" algn="tl" rotWithShape="0">
                    <a:schemeClr val="dk1">
                      <a:alpha val="40000"/>
                    </a:schemeClr>
                  </a:outerShdw>
                </a:effectLst>
              </a:rPr>
              <a:t>优化方案</a:t>
            </a:r>
            <a:endParaRPr lang="zh-CN" altLang="en-US" sz="3600" b="0" cap="none" spc="0" dirty="0">
              <a:ln w="0"/>
              <a:solidFill>
                <a:srgbClr val="42717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288344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5400000">
                                      <p:cBhvr>
                                        <p:cTn id="6" dur="500" fill="hold"/>
                                        <p:tgtEl>
                                          <p:spTgt spid="2"/>
                                        </p:tgtEl>
                                        <p:attrNameLst>
                                          <p:attrName>r</p:attrName>
                                        </p:attrNameLst>
                                      </p:cBhvr>
                                    </p:animRot>
                                  </p:childTnLst>
                                </p:cTn>
                              </p:par>
                              <p:par>
                                <p:cTn id="7" presetID="22" presetClass="entr" presetSubtype="8"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4"/>
                                        </p:tgtEl>
                                      </p:cBhvr>
                                    </p:animEffect>
                                    <p:set>
                                      <p:cBhvr>
                                        <p:cTn id="39" dur="1" fill="hold">
                                          <p:stCondLst>
                                            <p:cond delay="499"/>
                                          </p:stCondLst>
                                        </p:cTn>
                                        <p:tgtEl>
                                          <p:spTgt spid="54"/>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2"/>
                                        </p:tgtEl>
                                      </p:cBhvr>
                                    </p:animEffect>
                                    <p:set>
                                      <p:cBhvr>
                                        <p:cTn id="42" dur="1" fill="hold">
                                          <p:stCondLst>
                                            <p:cond delay="499"/>
                                          </p:stCondLst>
                                        </p:cTn>
                                        <p:tgtEl>
                                          <p:spTgt spid="52"/>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3"/>
                                        </p:tgtEl>
                                      </p:cBhvr>
                                    </p:animEffect>
                                    <p:set>
                                      <p:cBhvr>
                                        <p:cTn id="45" dur="1" fill="hold">
                                          <p:stCondLst>
                                            <p:cond delay="499"/>
                                          </p:stCondLst>
                                        </p:cTn>
                                        <p:tgtEl>
                                          <p:spTgt spid="53"/>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50"/>
                                        </p:tgtEl>
                                      </p:cBhvr>
                                    </p:animEffect>
                                    <p:set>
                                      <p:cBhvr>
                                        <p:cTn id="48" dur="1" fill="hold">
                                          <p:stCondLst>
                                            <p:cond delay="499"/>
                                          </p:stCondLst>
                                        </p:cTn>
                                        <p:tgtEl>
                                          <p:spTgt spid="50"/>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500"/>
                                        <p:tgtEl>
                                          <p:spTgt spid="5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53" grpId="0"/>
      <p:bldP spid="53" grpId="1"/>
      <p:bldP spid="54" grpId="0"/>
      <p:bldP spid="54" grpId="1"/>
      <p:bldP spid="55" grpId="0"/>
      <p:bldP spid="5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3"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4"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5"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6"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7"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8"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9"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nvGrpSpPr>
          <p:cNvPr id="2" name="组合 1">
            <a:extLst>
              <a:ext uri="{FF2B5EF4-FFF2-40B4-BE49-F238E27FC236}">
                <a16:creationId xmlns:a16="http://schemas.microsoft.com/office/drawing/2014/main" id="{0CD4643A-2D5F-41C3-AF1E-4587D5BBC8B5}"/>
              </a:ext>
            </a:extLst>
          </p:cNvPr>
          <p:cNvGrpSpPr/>
          <p:nvPr/>
        </p:nvGrpSpPr>
        <p:grpSpPr>
          <a:xfrm>
            <a:off x="522841" y="448084"/>
            <a:ext cx="969236" cy="969236"/>
            <a:chOff x="4522788" y="2266950"/>
            <a:chExt cx="2166937" cy="2166938"/>
          </a:xfrm>
        </p:grpSpPr>
        <p:grpSp>
          <p:nvGrpSpPr>
            <p:cNvPr id="8211" name="组合 10"/>
            <p:cNvGrpSpPr>
              <a:grpSpLocks/>
            </p:cNvGrpSpPr>
            <p:nvPr/>
          </p:nvGrpSpPr>
          <p:grpSpPr bwMode="auto">
            <a:xfrm>
              <a:off x="4522788" y="2266950"/>
              <a:ext cx="2166937" cy="2166938"/>
              <a:chOff x="0" y="0"/>
              <a:chExt cx="2167466" cy="2167466"/>
            </a:xfrm>
          </p:grpSpPr>
          <p:sp>
            <p:nvSpPr>
              <p:cNvPr id="5158" name="任意多边形 11"/>
              <p:cNvSpPr>
                <a:spLocks noChangeArrowheads="1"/>
              </p:cNvSpPr>
              <p:nvPr/>
            </p:nvSpPr>
            <p:spPr bwMode="auto">
              <a:xfrm>
                <a:off x="0" y="0"/>
                <a:ext cx="2167466" cy="2167466"/>
              </a:xfrm>
              <a:custGeom>
                <a:avLst/>
                <a:gdLst>
                  <a:gd name="T0" fmla="*/ 1621800 w 2167466"/>
                  <a:gd name="T1" fmla="*/ 548964 h 2167466"/>
                  <a:gd name="T2" fmla="*/ 1941574 w 2167466"/>
                  <a:gd name="T3" fmla="*/ 452590 h 2167466"/>
                  <a:gd name="T4" fmla="*/ 2059240 w 2167466"/>
                  <a:gd name="T5" fmla="*/ 656392 h 2167466"/>
                  <a:gd name="T6" fmla="*/ 1815890 w 2167466"/>
                  <a:gd name="T7" fmla="*/ 885138 h 2167466"/>
                  <a:gd name="T8" fmla="*/ 1815890 w 2167466"/>
                  <a:gd name="T9" fmla="*/ 1282328 h 2167466"/>
                  <a:gd name="T10" fmla="*/ 2059240 w 2167466"/>
                  <a:gd name="T11" fmla="*/ 1511074 h 2167466"/>
                  <a:gd name="T12" fmla="*/ 1941574 w 2167466"/>
                  <a:gd name="T13" fmla="*/ 1714876 h 2167466"/>
                  <a:gd name="T14" fmla="*/ 1621800 w 2167466"/>
                  <a:gd name="T15" fmla="*/ 1618502 h 2167466"/>
                  <a:gd name="T16" fmla="*/ 1277823 w 2167466"/>
                  <a:gd name="T17" fmla="*/ 1817097 h 2167466"/>
                  <a:gd name="T18" fmla="*/ 1201398 w 2167466"/>
                  <a:gd name="T19" fmla="*/ 2142217 h 2167466"/>
                  <a:gd name="T20" fmla="*/ 966068 w 2167466"/>
                  <a:gd name="T21" fmla="*/ 2142217 h 2167466"/>
                  <a:gd name="T22" fmla="*/ 889643 w 2167466"/>
                  <a:gd name="T23" fmla="*/ 1817097 h 2167466"/>
                  <a:gd name="T24" fmla="*/ 545666 w 2167466"/>
                  <a:gd name="T25" fmla="*/ 1618502 h 2167466"/>
                  <a:gd name="T26" fmla="*/ 225892 w 2167466"/>
                  <a:gd name="T27" fmla="*/ 1714876 h 2167466"/>
                  <a:gd name="T28" fmla="*/ 108226 w 2167466"/>
                  <a:gd name="T29" fmla="*/ 1511074 h 2167466"/>
                  <a:gd name="T30" fmla="*/ 351576 w 2167466"/>
                  <a:gd name="T31" fmla="*/ 1282328 h 2167466"/>
                  <a:gd name="T32" fmla="*/ 351576 w 2167466"/>
                  <a:gd name="T33" fmla="*/ 885138 h 2167466"/>
                  <a:gd name="T34" fmla="*/ 108226 w 2167466"/>
                  <a:gd name="T35" fmla="*/ 656392 h 2167466"/>
                  <a:gd name="T36" fmla="*/ 225892 w 2167466"/>
                  <a:gd name="T37" fmla="*/ 452590 h 2167466"/>
                  <a:gd name="T38" fmla="*/ 545666 w 2167466"/>
                  <a:gd name="T39" fmla="*/ 548964 h 2167466"/>
                  <a:gd name="T40" fmla="*/ 889643 w 2167466"/>
                  <a:gd name="T41" fmla="*/ 350369 h 2167466"/>
                  <a:gd name="T42" fmla="*/ 966068 w 2167466"/>
                  <a:gd name="T43" fmla="*/ 25249 h 2167466"/>
                  <a:gd name="T44" fmla="*/ 1201398 w 2167466"/>
                  <a:gd name="T45" fmla="*/ 25249 h 2167466"/>
                  <a:gd name="T46" fmla="*/ 1277823 w 2167466"/>
                  <a:gd name="T47" fmla="*/ 350369 h 2167466"/>
                  <a:gd name="T48" fmla="*/ 1621800 w 2167466"/>
                  <a:gd name="T49" fmla="*/ 548964 h 21674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67466"/>
                  <a:gd name="T76" fmla="*/ 0 h 2167466"/>
                  <a:gd name="T77" fmla="*/ 2167466 w 2167466"/>
                  <a:gd name="T78" fmla="*/ 2167466 h 21674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67466" h="2167466">
                    <a:moveTo>
                      <a:pt x="1621800" y="548964"/>
                    </a:moveTo>
                    <a:lnTo>
                      <a:pt x="1941574" y="452590"/>
                    </a:lnTo>
                    <a:lnTo>
                      <a:pt x="2059240" y="656392"/>
                    </a:lnTo>
                    <a:lnTo>
                      <a:pt x="1815890" y="885138"/>
                    </a:lnTo>
                    <a:cubicBezTo>
                      <a:pt x="1851165" y="1015185"/>
                      <a:pt x="1851165" y="1152281"/>
                      <a:pt x="1815890" y="1282328"/>
                    </a:cubicBezTo>
                    <a:lnTo>
                      <a:pt x="2059240" y="1511074"/>
                    </a:lnTo>
                    <a:lnTo>
                      <a:pt x="1941574" y="1714876"/>
                    </a:lnTo>
                    <a:lnTo>
                      <a:pt x="1621800" y="1618502"/>
                    </a:lnTo>
                    <a:cubicBezTo>
                      <a:pt x="1526813" y="1714075"/>
                      <a:pt x="1408085" y="1782623"/>
                      <a:pt x="1277823" y="1817097"/>
                    </a:cubicBezTo>
                    <a:lnTo>
                      <a:pt x="1201398" y="2142217"/>
                    </a:lnTo>
                    <a:lnTo>
                      <a:pt x="966068" y="2142217"/>
                    </a:lnTo>
                    <a:lnTo>
                      <a:pt x="889643" y="1817097"/>
                    </a:lnTo>
                    <a:cubicBezTo>
                      <a:pt x="759381" y="1782622"/>
                      <a:pt x="640653" y="1714074"/>
                      <a:pt x="545666" y="1618502"/>
                    </a:cubicBezTo>
                    <a:lnTo>
                      <a:pt x="225892" y="1714876"/>
                    </a:lnTo>
                    <a:lnTo>
                      <a:pt x="108226" y="1511074"/>
                    </a:lnTo>
                    <a:lnTo>
                      <a:pt x="351576" y="1282328"/>
                    </a:lnTo>
                    <a:cubicBezTo>
                      <a:pt x="316301" y="1152281"/>
                      <a:pt x="316301" y="1015185"/>
                      <a:pt x="351576" y="885138"/>
                    </a:cubicBezTo>
                    <a:lnTo>
                      <a:pt x="108226" y="656392"/>
                    </a:lnTo>
                    <a:lnTo>
                      <a:pt x="225892" y="452590"/>
                    </a:lnTo>
                    <a:lnTo>
                      <a:pt x="545666" y="548964"/>
                    </a:lnTo>
                    <a:cubicBezTo>
                      <a:pt x="640653" y="453391"/>
                      <a:pt x="759381" y="384843"/>
                      <a:pt x="889643" y="350369"/>
                    </a:cubicBezTo>
                    <a:lnTo>
                      <a:pt x="966068" y="25249"/>
                    </a:lnTo>
                    <a:lnTo>
                      <a:pt x="1201398" y="25249"/>
                    </a:lnTo>
                    <a:lnTo>
                      <a:pt x="1277823" y="350369"/>
                    </a:lnTo>
                    <a:cubicBezTo>
                      <a:pt x="1408085" y="384844"/>
                      <a:pt x="1526813" y="453392"/>
                      <a:pt x="1621800" y="548964"/>
                    </a:cubicBezTo>
                    <a:close/>
                  </a:path>
                </a:pathLst>
              </a:custGeom>
              <a:solidFill>
                <a:srgbClr val="FF4664"/>
              </a:solidFill>
              <a:ln w="12700" cap="flat" cmpd="sng">
                <a:solidFill>
                  <a:srgbClr val="FFFFFF"/>
                </a:solidFill>
                <a:miter lim="800000"/>
                <a:headEnd/>
                <a:tailEnd/>
              </a:ln>
            </p:spPr>
            <p:txBody>
              <a:bodyPr lIns="583766" tIns="587064" rIns="583766" bIns="587064" anchor="ctr"/>
              <a:lstStyle/>
              <a:p>
                <a:endParaRPr lang="zh-CN" altLang="en-US"/>
              </a:p>
            </p:txBody>
          </p:sp>
          <p:sp>
            <p:nvSpPr>
              <p:cNvPr id="5159" name="椭圆 12"/>
              <p:cNvSpPr>
                <a:spLocks noChangeArrowheads="1"/>
              </p:cNvSpPr>
              <p:nvPr/>
            </p:nvSpPr>
            <p:spPr bwMode="auto">
              <a:xfrm>
                <a:off x="543733" y="543733"/>
                <a:ext cx="1080000" cy="1080000"/>
              </a:xfrm>
              <a:prstGeom prst="ellipse">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5142" name="Freeform 13"/>
            <p:cNvSpPr>
              <a:spLocks noEditPoints="1" noChangeArrowheads="1"/>
            </p:cNvSpPr>
            <p:nvPr/>
          </p:nvSpPr>
          <p:spPr bwMode="auto">
            <a:xfrm>
              <a:off x="5284788" y="3021013"/>
              <a:ext cx="644525" cy="642937"/>
            </a:xfrm>
            <a:custGeom>
              <a:avLst/>
              <a:gdLst>
                <a:gd name="T0" fmla="*/ 1370116195 w 197"/>
                <a:gd name="T1" fmla="*/ 1076030516 h 196"/>
                <a:gd name="T2" fmla="*/ 1573491642 w 197"/>
                <a:gd name="T3" fmla="*/ 1119071212 h 196"/>
                <a:gd name="T4" fmla="*/ 2108692770 w 197"/>
                <a:gd name="T5" fmla="*/ 581057594 h 196"/>
                <a:gd name="T6" fmla="*/ 2097987766 w 197"/>
                <a:gd name="T7" fmla="*/ 484213568 h 196"/>
                <a:gd name="T8" fmla="*/ 1723348612 w 197"/>
                <a:gd name="T9" fmla="*/ 893105099 h 196"/>
                <a:gd name="T10" fmla="*/ 1359411191 w 197"/>
                <a:gd name="T11" fmla="*/ 828542415 h 196"/>
                <a:gd name="T12" fmla="*/ 1230964229 w 197"/>
                <a:gd name="T13" fmla="*/ 484213568 h 196"/>
                <a:gd name="T14" fmla="*/ 1648420127 w 197"/>
                <a:gd name="T15" fmla="*/ 43040696 h 196"/>
                <a:gd name="T16" fmla="*/ 1573491642 w 197"/>
                <a:gd name="T17" fmla="*/ 32281342 h 196"/>
                <a:gd name="T18" fmla="*/ 1027585511 w 197"/>
                <a:gd name="T19" fmla="*/ 581057594 h 196"/>
                <a:gd name="T20" fmla="*/ 1081107259 w 197"/>
                <a:gd name="T21" fmla="*/ 796264353 h 196"/>
                <a:gd name="T22" fmla="*/ 567312868 w 197"/>
                <a:gd name="T23" fmla="*/ 1431121997 h 196"/>
                <a:gd name="T24" fmla="*/ 470977647 w 197"/>
                <a:gd name="T25" fmla="*/ 1409600009 h 196"/>
                <a:gd name="T26" fmla="*/ 128446962 w 197"/>
                <a:gd name="T27" fmla="*/ 1743169502 h 196"/>
                <a:gd name="T28" fmla="*/ 470977647 w 197"/>
                <a:gd name="T29" fmla="*/ 2087498349 h 196"/>
                <a:gd name="T30" fmla="*/ 802803327 w 197"/>
                <a:gd name="T31" fmla="*/ 1743169502 h 196"/>
                <a:gd name="T32" fmla="*/ 770688315 w 197"/>
                <a:gd name="T33" fmla="*/ 1624806768 h 196"/>
                <a:gd name="T34" fmla="*/ 1370116195 w 197"/>
                <a:gd name="T35" fmla="*/ 1076030516 h 196"/>
                <a:gd name="T36" fmla="*/ 470977647 w 197"/>
                <a:gd name="T37" fmla="*/ 1926094919 h 196"/>
                <a:gd name="T38" fmla="*/ 289008936 w 197"/>
                <a:gd name="T39" fmla="*/ 1743169502 h 196"/>
                <a:gd name="T40" fmla="*/ 470977647 w 197"/>
                <a:gd name="T41" fmla="*/ 1571003438 h 196"/>
                <a:gd name="T42" fmla="*/ 642241353 w 197"/>
                <a:gd name="T43" fmla="*/ 1743169502 h 196"/>
                <a:gd name="T44" fmla="*/ 470977647 w 197"/>
                <a:gd name="T45" fmla="*/ 1926094919 h 196"/>
                <a:gd name="T46" fmla="*/ 503089387 w 197"/>
                <a:gd name="T47" fmla="*/ 656379632 h 196"/>
                <a:gd name="T48" fmla="*/ 813505060 w 197"/>
                <a:gd name="T49" fmla="*/ 989949125 h 196"/>
                <a:gd name="T50" fmla="*/ 963362030 w 197"/>
                <a:gd name="T51" fmla="*/ 828542415 h 196"/>
                <a:gd name="T52" fmla="*/ 652946357 w 197"/>
                <a:gd name="T53" fmla="*/ 505735556 h 196"/>
                <a:gd name="T54" fmla="*/ 727874842 w 197"/>
                <a:gd name="T55" fmla="*/ 430413519 h 196"/>
                <a:gd name="T56" fmla="*/ 299713940 w 197"/>
                <a:gd name="T57" fmla="*/ 0 h 196"/>
                <a:gd name="T58" fmla="*/ 0 w 197"/>
                <a:gd name="T59" fmla="*/ 312047505 h 196"/>
                <a:gd name="T60" fmla="*/ 417455898 w 197"/>
                <a:gd name="T61" fmla="*/ 731701669 h 196"/>
                <a:gd name="T62" fmla="*/ 503089387 w 197"/>
                <a:gd name="T63" fmla="*/ 656379632 h 196"/>
                <a:gd name="T64" fmla="*/ 1477156421 w 197"/>
                <a:gd name="T65" fmla="*/ 1151352554 h 196"/>
                <a:gd name="T66" fmla="*/ 1038290515 w 197"/>
                <a:gd name="T67" fmla="*/ 1538725377 h 196"/>
                <a:gd name="T68" fmla="*/ 1519969894 w 197"/>
                <a:gd name="T69" fmla="*/ 2022938945 h 196"/>
                <a:gd name="T70" fmla="*/ 1819683834 w 197"/>
                <a:gd name="T71" fmla="*/ 2022938945 h 196"/>
                <a:gd name="T72" fmla="*/ 1948130796 w 197"/>
                <a:gd name="T73" fmla="*/ 1904572931 h 196"/>
                <a:gd name="T74" fmla="*/ 1948130796 w 197"/>
                <a:gd name="T75" fmla="*/ 1603284780 h 196"/>
                <a:gd name="T76" fmla="*/ 1477156421 w 197"/>
                <a:gd name="T77" fmla="*/ 1151352554 h 196"/>
                <a:gd name="T78" fmla="*/ 1691236872 w 197"/>
                <a:gd name="T79" fmla="*/ 1936854273 h 196"/>
                <a:gd name="T80" fmla="*/ 1616308387 w 197"/>
                <a:gd name="T81" fmla="*/ 1936854273 h 196"/>
                <a:gd name="T82" fmla="*/ 1220259225 w 197"/>
                <a:gd name="T83" fmla="*/ 1549484731 h 196"/>
                <a:gd name="T84" fmla="*/ 1220259225 w 197"/>
                <a:gd name="T85" fmla="*/ 1474162693 h 196"/>
                <a:gd name="T86" fmla="*/ 1295187710 w 197"/>
                <a:gd name="T87" fmla="*/ 1474162693 h 196"/>
                <a:gd name="T88" fmla="*/ 1691236872 w 197"/>
                <a:gd name="T89" fmla="*/ 1861532235 h 196"/>
                <a:gd name="T90" fmla="*/ 1691236872 w 197"/>
                <a:gd name="T91" fmla="*/ 1936854273 h 196"/>
                <a:gd name="T92" fmla="*/ 1862500578 w 197"/>
                <a:gd name="T93" fmla="*/ 1764691490 h 196"/>
                <a:gd name="T94" fmla="*/ 1787572093 w 197"/>
                <a:gd name="T95" fmla="*/ 1764691490 h 196"/>
                <a:gd name="T96" fmla="*/ 1391522932 w 197"/>
                <a:gd name="T97" fmla="*/ 1377318667 h 196"/>
                <a:gd name="T98" fmla="*/ 1391522932 w 197"/>
                <a:gd name="T99" fmla="*/ 1301996629 h 196"/>
                <a:gd name="T100" fmla="*/ 1466451417 w 197"/>
                <a:gd name="T101" fmla="*/ 1301996629 h 196"/>
                <a:gd name="T102" fmla="*/ 1862500578 w 197"/>
                <a:gd name="T103" fmla="*/ 1689369452 h 196"/>
                <a:gd name="T104" fmla="*/ 1862500578 w 197"/>
                <a:gd name="T105" fmla="*/ 1764691490 h 1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7"/>
                <a:gd name="T160" fmla="*/ 0 h 196"/>
                <a:gd name="T161" fmla="*/ 197 w 197"/>
                <a:gd name="T162" fmla="*/ 196 h 1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rgbClr val="42717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3" name="组合 2">
            <a:extLst>
              <a:ext uri="{FF2B5EF4-FFF2-40B4-BE49-F238E27FC236}">
                <a16:creationId xmlns:a16="http://schemas.microsoft.com/office/drawing/2014/main" id="{96F1492B-C40F-412B-947B-73EFD5BE946B}"/>
              </a:ext>
            </a:extLst>
          </p:cNvPr>
          <p:cNvGrpSpPr/>
          <p:nvPr/>
        </p:nvGrpSpPr>
        <p:grpSpPr>
          <a:xfrm>
            <a:off x="1860550" y="630261"/>
            <a:ext cx="3610610" cy="588963"/>
            <a:chOff x="1860550" y="660741"/>
            <a:chExt cx="2865438" cy="588963"/>
          </a:xfrm>
        </p:grpSpPr>
        <p:grpSp>
          <p:nvGrpSpPr>
            <p:cNvPr id="8218" name="组合 17"/>
            <p:cNvGrpSpPr>
              <a:grpSpLocks/>
            </p:cNvGrpSpPr>
            <p:nvPr/>
          </p:nvGrpSpPr>
          <p:grpSpPr bwMode="auto">
            <a:xfrm>
              <a:off x="1860550" y="660741"/>
              <a:ext cx="2865438" cy="588963"/>
              <a:chOff x="0" y="0"/>
              <a:chExt cx="2865179" cy="588228"/>
            </a:xfrm>
          </p:grpSpPr>
          <p:sp>
            <p:nvSpPr>
              <p:cNvPr id="5152" name="矩形 18"/>
              <p:cNvSpPr>
                <a:spLocks noChangeArrowheads="1"/>
              </p:cNvSpPr>
              <p:nvPr/>
            </p:nvSpPr>
            <p:spPr bwMode="auto">
              <a:xfrm>
                <a:off x="0" y="0"/>
                <a:ext cx="2865179" cy="588228"/>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53" name="直接连接符 19"/>
              <p:cNvSpPr>
                <a:spLocks noChangeShapeType="1"/>
              </p:cNvSpPr>
              <p:nvPr/>
            </p:nvSpPr>
            <p:spPr bwMode="auto">
              <a:xfrm>
                <a:off x="597225" y="51174"/>
                <a:ext cx="1" cy="485881"/>
              </a:xfrm>
              <a:prstGeom prst="line">
                <a:avLst/>
              </a:prstGeom>
              <a:noFill/>
              <a:ln w="6350">
                <a:solidFill>
                  <a:srgbClr val="F5F6F8"/>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4" name="矩形 20"/>
              <p:cNvSpPr>
                <a:spLocks noChangeArrowheads="1"/>
              </p:cNvSpPr>
              <p:nvPr/>
            </p:nvSpPr>
            <p:spPr bwMode="auto">
              <a:xfrm>
                <a:off x="736297" y="118167"/>
                <a:ext cx="2020039" cy="368871"/>
              </a:xfrm>
              <a:prstGeom prst="rect">
                <a:avLst/>
              </a:prstGeom>
              <a:solidFill>
                <a:srgbClr val="FF4664"/>
              </a:solidFill>
              <a:ln>
                <a:noFill/>
              </a:ln>
              <a:extLs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ctr">
                  <a:spcBef>
                    <a:spcPts val="1000"/>
                  </a:spcBef>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关键技术</a:t>
                </a:r>
                <a:r>
                  <a:rPr lang="en-US" altLang="zh-CN" dirty="0">
                    <a:solidFill>
                      <a:schemeClr val="bg1"/>
                    </a:solidFill>
                    <a:latin typeface="微软雅黑" pitchFamily="34" charset="-122"/>
                    <a:ea typeface="微软雅黑" pitchFamily="34" charset="-122"/>
                    <a:sym typeface="微软雅黑" pitchFamily="34" charset="-122"/>
                  </a:rPr>
                  <a:t>—</a:t>
                </a:r>
                <a:r>
                  <a:rPr lang="zh-CN" altLang="en-US" dirty="0">
                    <a:solidFill>
                      <a:schemeClr val="bg1"/>
                    </a:solidFill>
                    <a:latin typeface="微软雅黑" pitchFamily="34" charset="-122"/>
                    <a:ea typeface="微软雅黑" pitchFamily="34" charset="-122"/>
                    <a:sym typeface="微软雅黑" pitchFamily="34" charset="-122"/>
                  </a:rPr>
                  <a:t>个性推荐</a:t>
                </a:r>
                <a:endParaRPr lang="en-US" dirty="0">
                  <a:solidFill>
                    <a:schemeClr val="bg1"/>
                  </a:solidFill>
                  <a:latin typeface="微软雅黑" pitchFamily="34" charset="-122"/>
                  <a:ea typeface="微软雅黑" pitchFamily="34" charset="-122"/>
                  <a:sym typeface="微软雅黑" pitchFamily="34" charset="-122"/>
                </a:endParaRPr>
              </a:p>
            </p:txBody>
          </p:sp>
        </p:grpSp>
        <p:sp>
          <p:nvSpPr>
            <p:cNvPr id="8232" name="Freeform 13"/>
            <p:cNvSpPr>
              <a:spLocks noEditPoints="1" noChangeArrowheads="1"/>
            </p:cNvSpPr>
            <p:nvPr/>
          </p:nvSpPr>
          <p:spPr bwMode="auto">
            <a:xfrm>
              <a:off x="1967132" y="730589"/>
              <a:ext cx="446087" cy="466725"/>
            </a:xfrm>
            <a:custGeom>
              <a:avLst/>
              <a:gdLst>
                <a:gd name="T0" fmla="*/ 656320783 w 197"/>
                <a:gd name="T1" fmla="*/ 567035156 h 196"/>
                <a:gd name="T2" fmla="*/ 753744373 w 197"/>
                <a:gd name="T3" fmla="*/ 589716563 h 196"/>
                <a:gd name="T4" fmla="*/ 1010119856 w 197"/>
                <a:gd name="T5" fmla="*/ 306200175 h 196"/>
                <a:gd name="T6" fmla="*/ 1004993252 w 197"/>
                <a:gd name="T7" fmla="*/ 255165225 h 196"/>
                <a:gd name="T8" fmla="*/ 825530414 w 197"/>
                <a:gd name="T9" fmla="*/ 470639775 h 196"/>
                <a:gd name="T10" fmla="*/ 651194180 w 197"/>
                <a:gd name="T11" fmla="*/ 436616475 h 196"/>
                <a:gd name="T12" fmla="*/ 589663611 w 197"/>
                <a:gd name="T13" fmla="*/ 255165225 h 196"/>
                <a:gd name="T14" fmla="*/ 789637393 w 197"/>
                <a:gd name="T15" fmla="*/ 22681406 h 196"/>
                <a:gd name="T16" fmla="*/ 753744373 w 197"/>
                <a:gd name="T17" fmla="*/ 17011650 h 196"/>
                <a:gd name="T18" fmla="*/ 492240021 w 197"/>
                <a:gd name="T19" fmla="*/ 306200175 h 196"/>
                <a:gd name="T20" fmla="*/ 517879834 w 197"/>
                <a:gd name="T21" fmla="*/ 419607206 h 196"/>
                <a:gd name="T22" fmla="*/ 271757559 w 197"/>
                <a:gd name="T23" fmla="*/ 754156163 h 196"/>
                <a:gd name="T24" fmla="*/ 225611331 w 197"/>
                <a:gd name="T25" fmla="*/ 742816650 h 196"/>
                <a:gd name="T26" fmla="*/ 61530569 w 197"/>
                <a:gd name="T27" fmla="*/ 918598144 h 196"/>
                <a:gd name="T28" fmla="*/ 225611331 w 197"/>
                <a:gd name="T29" fmla="*/ 1100049394 h 196"/>
                <a:gd name="T30" fmla="*/ 384563224 w 197"/>
                <a:gd name="T31" fmla="*/ 918598144 h 196"/>
                <a:gd name="T32" fmla="*/ 369181148 w 197"/>
                <a:gd name="T33" fmla="*/ 856223681 h 196"/>
                <a:gd name="T34" fmla="*/ 656320783 w 197"/>
                <a:gd name="T35" fmla="*/ 567035156 h 196"/>
                <a:gd name="T36" fmla="*/ 225611331 w 197"/>
                <a:gd name="T37" fmla="*/ 1014993525 h 196"/>
                <a:gd name="T38" fmla="*/ 138443214 w 197"/>
                <a:gd name="T39" fmla="*/ 918598144 h 196"/>
                <a:gd name="T40" fmla="*/ 225611331 w 197"/>
                <a:gd name="T41" fmla="*/ 827872519 h 196"/>
                <a:gd name="T42" fmla="*/ 307650580 w 197"/>
                <a:gd name="T43" fmla="*/ 918598144 h 196"/>
                <a:gd name="T44" fmla="*/ 225611331 w 197"/>
                <a:gd name="T45" fmla="*/ 1014993525 h 196"/>
                <a:gd name="T46" fmla="*/ 240993407 w 197"/>
                <a:gd name="T47" fmla="*/ 345890850 h 196"/>
                <a:gd name="T48" fmla="*/ 389689828 w 197"/>
                <a:gd name="T49" fmla="*/ 521672344 h 196"/>
                <a:gd name="T50" fmla="*/ 461475869 w 197"/>
                <a:gd name="T51" fmla="*/ 436616475 h 196"/>
                <a:gd name="T52" fmla="*/ 312777183 w 197"/>
                <a:gd name="T53" fmla="*/ 266507119 h 196"/>
                <a:gd name="T54" fmla="*/ 348670204 w 197"/>
                <a:gd name="T55" fmla="*/ 226814063 h 196"/>
                <a:gd name="T56" fmla="*/ 143569818 w 197"/>
                <a:gd name="T57" fmla="*/ 0 h 196"/>
                <a:gd name="T58" fmla="*/ 0 w 197"/>
                <a:gd name="T59" fmla="*/ 164439600 h 196"/>
                <a:gd name="T60" fmla="*/ 199973782 w 197"/>
                <a:gd name="T61" fmla="*/ 385583906 h 196"/>
                <a:gd name="T62" fmla="*/ 240993407 w 197"/>
                <a:gd name="T63" fmla="*/ 345890850 h 196"/>
                <a:gd name="T64" fmla="*/ 707595880 w 197"/>
                <a:gd name="T65" fmla="*/ 606728213 h 196"/>
                <a:gd name="T66" fmla="*/ 497368890 w 197"/>
                <a:gd name="T67" fmla="*/ 810860869 h 196"/>
                <a:gd name="T68" fmla="*/ 728106824 w 197"/>
                <a:gd name="T69" fmla="*/ 1066026094 h 196"/>
                <a:gd name="T70" fmla="*/ 871676642 w 197"/>
                <a:gd name="T71" fmla="*/ 1066026094 h 196"/>
                <a:gd name="T72" fmla="*/ 933207211 w 197"/>
                <a:gd name="T73" fmla="*/ 1003651631 h 196"/>
                <a:gd name="T74" fmla="*/ 933207211 w 197"/>
                <a:gd name="T75" fmla="*/ 844881788 h 196"/>
                <a:gd name="T76" fmla="*/ 707595880 w 197"/>
                <a:gd name="T77" fmla="*/ 606728213 h 196"/>
                <a:gd name="T78" fmla="*/ 810146073 w 197"/>
                <a:gd name="T79" fmla="*/ 1020663281 h 196"/>
                <a:gd name="T80" fmla="*/ 774255317 w 197"/>
                <a:gd name="T81" fmla="*/ 1020663281 h 196"/>
                <a:gd name="T82" fmla="*/ 584537007 w 197"/>
                <a:gd name="T83" fmla="*/ 816530625 h 196"/>
                <a:gd name="T84" fmla="*/ 584537007 w 197"/>
                <a:gd name="T85" fmla="*/ 776837569 h 196"/>
                <a:gd name="T86" fmla="*/ 620430027 w 197"/>
                <a:gd name="T87" fmla="*/ 776837569 h 196"/>
                <a:gd name="T88" fmla="*/ 810146073 w 197"/>
                <a:gd name="T89" fmla="*/ 980970225 h 196"/>
                <a:gd name="T90" fmla="*/ 810146073 w 197"/>
                <a:gd name="T91" fmla="*/ 1020663281 h 196"/>
                <a:gd name="T92" fmla="*/ 892187586 w 197"/>
                <a:gd name="T93" fmla="*/ 929937656 h 196"/>
                <a:gd name="T94" fmla="*/ 856294566 w 197"/>
                <a:gd name="T95" fmla="*/ 929937656 h 196"/>
                <a:gd name="T96" fmla="*/ 666576256 w 197"/>
                <a:gd name="T97" fmla="*/ 725805000 h 196"/>
                <a:gd name="T98" fmla="*/ 666576256 w 197"/>
                <a:gd name="T99" fmla="*/ 686111944 h 196"/>
                <a:gd name="T100" fmla="*/ 702469276 w 197"/>
                <a:gd name="T101" fmla="*/ 686111944 h 196"/>
                <a:gd name="T102" fmla="*/ 892187586 w 197"/>
                <a:gd name="T103" fmla="*/ 890244600 h 196"/>
                <a:gd name="T104" fmla="*/ 892187586 w 197"/>
                <a:gd name="T105" fmla="*/ 929937656 h 1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7"/>
                <a:gd name="T160" fmla="*/ 0 h 196"/>
                <a:gd name="T161" fmla="*/ 197 w 197"/>
                <a:gd name="T162" fmla="*/ 196 h 1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pic>
        <p:nvPicPr>
          <p:cNvPr id="5" name="图片 4">
            <a:extLst>
              <a:ext uri="{FF2B5EF4-FFF2-40B4-BE49-F238E27FC236}">
                <a16:creationId xmlns:a16="http://schemas.microsoft.com/office/drawing/2014/main" id="{3E638F46-C310-4639-9337-8A4F5AE8B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934" y="1907907"/>
            <a:ext cx="9616440" cy="3185762"/>
          </a:xfrm>
          <a:prstGeom prst="rect">
            <a:avLst/>
          </a:prstGeom>
        </p:spPr>
      </p:pic>
    </p:spTree>
    <p:extLst>
      <p:ext uri="{BB962C8B-B14F-4D97-AF65-F5344CB8AC3E}">
        <p14:creationId xmlns:p14="http://schemas.microsoft.com/office/powerpoint/2010/main" val="9500784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5400000">
                                      <p:cBhvr>
                                        <p:cTn id="6" dur="500" fill="hold"/>
                                        <p:tgtEl>
                                          <p:spTgt spid="2"/>
                                        </p:tgtEl>
                                        <p:attrNameLst>
                                          <p:attrName>r</p:attrName>
                                        </p:attrNameLst>
                                      </p:cBhvr>
                                    </p:animRot>
                                  </p:childTnLst>
                                </p:cTn>
                              </p:par>
                              <p:par>
                                <p:cTn id="7" presetID="22" presetClass="entr" presetSubtype="8"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3"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4"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5"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6"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7"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8"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9"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nvGrpSpPr>
          <p:cNvPr id="2" name="组合 1">
            <a:extLst>
              <a:ext uri="{FF2B5EF4-FFF2-40B4-BE49-F238E27FC236}">
                <a16:creationId xmlns:a16="http://schemas.microsoft.com/office/drawing/2014/main" id="{43B67DE7-5F0B-4990-B772-6DB9BEC5EE29}"/>
              </a:ext>
            </a:extLst>
          </p:cNvPr>
          <p:cNvGrpSpPr/>
          <p:nvPr/>
        </p:nvGrpSpPr>
        <p:grpSpPr>
          <a:xfrm>
            <a:off x="604903" y="447858"/>
            <a:ext cx="954221" cy="954221"/>
            <a:chOff x="6256338" y="2971800"/>
            <a:chExt cx="2979737" cy="2979738"/>
          </a:xfrm>
        </p:grpSpPr>
        <p:grpSp>
          <p:nvGrpSpPr>
            <p:cNvPr id="8208" name="组合 7"/>
            <p:cNvGrpSpPr>
              <a:grpSpLocks/>
            </p:cNvGrpSpPr>
            <p:nvPr/>
          </p:nvGrpSpPr>
          <p:grpSpPr bwMode="auto">
            <a:xfrm>
              <a:off x="6256338" y="2971800"/>
              <a:ext cx="2979737" cy="2979738"/>
              <a:chOff x="0" y="0"/>
              <a:chExt cx="2980266" cy="2980266"/>
            </a:xfrm>
          </p:grpSpPr>
          <p:sp>
            <p:nvSpPr>
              <p:cNvPr id="5160" name="任意多边形 8"/>
              <p:cNvSpPr>
                <a:spLocks noChangeArrowheads="1"/>
              </p:cNvSpPr>
              <p:nvPr/>
            </p:nvSpPr>
            <p:spPr bwMode="auto">
              <a:xfrm>
                <a:off x="0" y="0"/>
                <a:ext cx="2980266" cy="2980266"/>
              </a:xfrm>
              <a:custGeom>
                <a:avLst/>
                <a:gdLst>
                  <a:gd name="T0" fmla="*/ 2115406 w 2980266"/>
                  <a:gd name="T1" fmla="*/ 475169 h 2980266"/>
                  <a:gd name="T2" fmla="*/ 2347223 w 2980266"/>
                  <a:gd name="T3" fmla="*/ 280641 h 2980266"/>
                  <a:gd name="T4" fmla="*/ 2532418 w 2980266"/>
                  <a:gd name="T5" fmla="*/ 436038 h 2980266"/>
                  <a:gd name="T6" fmla="*/ 2381100 w 2980266"/>
                  <a:gd name="T7" fmla="*/ 698113 h 2980266"/>
                  <a:gd name="T8" fmla="*/ 2621526 w 2980266"/>
                  <a:gd name="T9" fmla="*/ 1114543 h 2980266"/>
                  <a:gd name="T10" fmla="*/ 2924149 w 2980266"/>
                  <a:gd name="T11" fmla="*/ 1114535 h 2980266"/>
                  <a:gd name="T12" fmla="*/ 2966129 w 2980266"/>
                  <a:gd name="T13" fmla="*/ 1352617 h 2980266"/>
                  <a:gd name="T14" fmla="*/ 2681754 w 2980266"/>
                  <a:gd name="T15" fmla="*/ 1456113 h 2980266"/>
                  <a:gd name="T16" fmla="*/ 2598255 w 2980266"/>
                  <a:gd name="T17" fmla="*/ 1929659 h 2980266"/>
                  <a:gd name="T18" fmla="*/ 2830082 w 2980266"/>
                  <a:gd name="T19" fmla="*/ 2124176 h 2980266"/>
                  <a:gd name="T20" fmla="*/ 2709205 w 2980266"/>
                  <a:gd name="T21" fmla="*/ 2333542 h 2980266"/>
                  <a:gd name="T22" fmla="*/ 2424835 w 2980266"/>
                  <a:gd name="T23" fmla="*/ 2230031 h 2980266"/>
                  <a:gd name="T24" fmla="*/ 2056481 w 2980266"/>
                  <a:gd name="T25" fmla="*/ 2539116 h 2980266"/>
                  <a:gd name="T26" fmla="*/ 2109039 w 2980266"/>
                  <a:gd name="T27" fmla="*/ 2837141 h 2980266"/>
                  <a:gd name="T28" fmla="*/ 1881863 w 2980266"/>
                  <a:gd name="T29" fmla="*/ 2919826 h 2980266"/>
                  <a:gd name="T30" fmla="*/ 1730559 w 2980266"/>
                  <a:gd name="T31" fmla="*/ 2657743 h 2980266"/>
                  <a:gd name="T32" fmla="*/ 1249707 w 2980266"/>
                  <a:gd name="T33" fmla="*/ 2657743 h 2980266"/>
                  <a:gd name="T34" fmla="*/ 1098403 w 2980266"/>
                  <a:gd name="T35" fmla="*/ 2919826 h 2980266"/>
                  <a:gd name="T36" fmla="*/ 871227 w 2980266"/>
                  <a:gd name="T37" fmla="*/ 2837141 h 2980266"/>
                  <a:gd name="T38" fmla="*/ 923785 w 2980266"/>
                  <a:gd name="T39" fmla="*/ 2539117 h 2980266"/>
                  <a:gd name="T40" fmla="*/ 555431 w 2980266"/>
                  <a:gd name="T41" fmla="*/ 2230032 h 2980266"/>
                  <a:gd name="T42" fmla="*/ 271061 w 2980266"/>
                  <a:gd name="T43" fmla="*/ 2333542 h 2980266"/>
                  <a:gd name="T44" fmla="*/ 150184 w 2980266"/>
                  <a:gd name="T45" fmla="*/ 2124176 h 2980266"/>
                  <a:gd name="T46" fmla="*/ 382011 w 2980266"/>
                  <a:gd name="T47" fmla="*/ 1929660 h 2980266"/>
                  <a:gd name="T48" fmla="*/ 298512 w 2980266"/>
                  <a:gd name="T49" fmla="*/ 1456114 h 2980266"/>
                  <a:gd name="T50" fmla="*/ 14137 w 2980266"/>
                  <a:gd name="T51" fmla="*/ 1352617 h 2980266"/>
                  <a:gd name="T52" fmla="*/ 56117 w 2980266"/>
                  <a:gd name="T53" fmla="*/ 1114535 h 2980266"/>
                  <a:gd name="T54" fmla="*/ 358740 w 2980266"/>
                  <a:gd name="T55" fmla="*/ 1114543 h 2980266"/>
                  <a:gd name="T56" fmla="*/ 599166 w 2980266"/>
                  <a:gd name="T57" fmla="*/ 698113 h 2980266"/>
                  <a:gd name="T58" fmla="*/ 447848 w 2980266"/>
                  <a:gd name="T59" fmla="*/ 436038 h 2980266"/>
                  <a:gd name="T60" fmla="*/ 633043 w 2980266"/>
                  <a:gd name="T61" fmla="*/ 280641 h 2980266"/>
                  <a:gd name="T62" fmla="*/ 864860 w 2980266"/>
                  <a:gd name="T63" fmla="*/ 475169 h 2980266"/>
                  <a:gd name="T64" fmla="*/ 1316713 w 2980266"/>
                  <a:gd name="T65" fmla="*/ 310708 h 2980266"/>
                  <a:gd name="T66" fmla="*/ 1369255 w 2980266"/>
                  <a:gd name="T67" fmla="*/ 12681 h 2980266"/>
                  <a:gd name="T68" fmla="*/ 1611011 w 2980266"/>
                  <a:gd name="T69" fmla="*/ 12681 h 2980266"/>
                  <a:gd name="T70" fmla="*/ 1663553 w 2980266"/>
                  <a:gd name="T71" fmla="*/ 310708 h 2980266"/>
                  <a:gd name="T72" fmla="*/ 2115406 w 2980266"/>
                  <a:gd name="T73" fmla="*/ 475169 h 29802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80266"/>
                  <a:gd name="T112" fmla="*/ 0 h 2980266"/>
                  <a:gd name="T113" fmla="*/ 2980266 w 2980266"/>
                  <a:gd name="T114" fmla="*/ 2980266 h 29802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FFA146"/>
              </a:solidFill>
              <a:ln w="12700" cap="flat" cmpd="sng">
                <a:solidFill>
                  <a:srgbClr val="FFFFFF"/>
                </a:solidFill>
                <a:miter lim="800000"/>
                <a:headEnd/>
                <a:tailEnd/>
              </a:ln>
            </p:spPr>
            <p:txBody>
              <a:bodyPr lIns="661396" tIns="760343" rIns="661396" bIns="812465" anchor="ctr"/>
              <a:lstStyle/>
              <a:p>
                <a:endParaRPr lang="zh-CN" altLang="en-US"/>
              </a:p>
            </p:txBody>
          </p:sp>
          <p:sp>
            <p:nvSpPr>
              <p:cNvPr id="5161" name="椭圆 9"/>
              <p:cNvSpPr>
                <a:spLocks noChangeArrowheads="1"/>
              </p:cNvSpPr>
              <p:nvPr/>
            </p:nvSpPr>
            <p:spPr bwMode="auto">
              <a:xfrm>
                <a:off x="662133" y="662133"/>
                <a:ext cx="1656000" cy="1656000"/>
              </a:xfrm>
              <a:prstGeom prst="ellipse">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5144" name="Freeform 9"/>
            <p:cNvSpPr>
              <a:spLocks noEditPoints="1" noChangeArrowheads="1"/>
            </p:cNvSpPr>
            <p:nvPr/>
          </p:nvSpPr>
          <p:spPr bwMode="auto">
            <a:xfrm>
              <a:off x="7092950" y="3825875"/>
              <a:ext cx="1270000" cy="1276350"/>
            </a:xfrm>
            <a:custGeom>
              <a:avLst/>
              <a:gdLst>
                <a:gd name="T0" fmla="*/ 2147483647 w 199"/>
                <a:gd name="T1" fmla="*/ 2147483647 h 200"/>
                <a:gd name="T2" fmla="*/ 2147483647 w 199"/>
                <a:gd name="T3" fmla="*/ 2147483647 h 200"/>
                <a:gd name="T4" fmla="*/ 2147483647 w 199"/>
                <a:gd name="T5" fmla="*/ 2147483647 h 200"/>
                <a:gd name="T6" fmla="*/ 2147483647 w 199"/>
                <a:gd name="T7" fmla="*/ 2117790119 h 200"/>
                <a:gd name="T8" fmla="*/ 2147483647 w 199"/>
                <a:gd name="T9" fmla="*/ 1343983787 h 200"/>
                <a:gd name="T10" fmla="*/ 2147483647 w 199"/>
                <a:gd name="T11" fmla="*/ 977441594 h 200"/>
                <a:gd name="T12" fmla="*/ 2147483647 w 199"/>
                <a:gd name="T13" fmla="*/ 977441594 h 200"/>
                <a:gd name="T14" fmla="*/ 2147483647 w 199"/>
                <a:gd name="T15" fmla="*/ 1466162390 h 200"/>
                <a:gd name="T16" fmla="*/ 2147483647 w 199"/>
                <a:gd name="T17" fmla="*/ 1221805183 h 200"/>
                <a:gd name="T18" fmla="*/ 2147483647 w 199"/>
                <a:gd name="T19" fmla="*/ 529449125 h 200"/>
                <a:gd name="T20" fmla="*/ 2147483647 w 199"/>
                <a:gd name="T21" fmla="*/ 0 h 200"/>
                <a:gd name="T22" fmla="*/ 2147483647 w 199"/>
                <a:gd name="T23" fmla="*/ 0 h 200"/>
                <a:gd name="T24" fmla="*/ 2147483647 w 199"/>
                <a:gd name="T25" fmla="*/ 529449125 h 200"/>
                <a:gd name="T26" fmla="*/ 2147483647 w 199"/>
                <a:gd name="T27" fmla="*/ 1221805183 h 200"/>
                <a:gd name="T28" fmla="*/ 2147483647 w 199"/>
                <a:gd name="T29" fmla="*/ 1466162390 h 200"/>
                <a:gd name="T30" fmla="*/ 2117894121 w 199"/>
                <a:gd name="T31" fmla="*/ 977441594 h 200"/>
                <a:gd name="T32" fmla="*/ 1344049296 w 199"/>
                <a:gd name="T33" fmla="*/ 977441594 h 200"/>
                <a:gd name="T34" fmla="*/ 977491558 w 199"/>
                <a:gd name="T35" fmla="*/ 1343983787 h 200"/>
                <a:gd name="T36" fmla="*/ 977491558 w 199"/>
                <a:gd name="T37" fmla="*/ 2117790119 h 200"/>
                <a:gd name="T38" fmla="*/ 1466237337 w 199"/>
                <a:gd name="T39" fmla="*/ 2147483647 h 200"/>
                <a:gd name="T40" fmla="*/ 1181131910 w 199"/>
                <a:gd name="T41" fmla="*/ 2147483647 h 200"/>
                <a:gd name="T42" fmla="*/ 529475126 w 199"/>
                <a:gd name="T43" fmla="*/ 2147483647 h 200"/>
                <a:gd name="T44" fmla="*/ 0 w 199"/>
                <a:gd name="T45" fmla="*/ 2147483647 h 200"/>
                <a:gd name="T46" fmla="*/ 0 w 199"/>
                <a:gd name="T47" fmla="*/ 2147483647 h 200"/>
                <a:gd name="T48" fmla="*/ 529475126 w 199"/>
                <a:gd name="T49" fmla="*/ 2147483647 h 200"/>
                <a:gd name="T50" fmla="*/ 1181131910 w 199"/>
                <a:gd name="T51" fmla="*/ 2147483647 h 200"/>
                <a:gd name="T52" fmla="*/ 1425507990 w 199"/>
                <a:gd name="T53" fmla="*/ 2147483647 h 200"/>
                <a:gd name="T54" fmla="*/ 977491558 w 199"/>
                <a:gd name="T55" fmla="*/ 2147483647 h 200"/>
                <a:gd name="T56" fmla="*/ 977491558 w 199"/>
                <a:gd name="T57" fmla="*/ 2147483647 h 200"/>
                <a:gd name="T58" fmla="*/ 1344049296 w 199"/>
                <a:gd name="T59" fmla="*/ 2147483647 h 200"/>
                <a:gd name="T60" fmla="*/ 2117894121 w 199"/>
                <a:gd name="T61" fmla="*/ 2147483647 h 200"/>
                <a:gd name="T62" fmla="*/ 2147483647 w 199"/>
                <a:gd name="T63" fmla="*/ 2147483647 h 200"/>
                <a:gd name="T64" fmla="*/ 2147483647 w 199"/>
                <a:gd name="T65" fmla="*/ 2147483647 h 200"/>
                <a:gd name="T66" fmla="*/ 2147483647 w 199"/>
                <a:gd name="T67" fmla="*/ 2147483647 h 200"/>
                <a:gd name="T68" fmla="*/ 2147483647 w 199"/>
                <a:gd name="T69" fmla="*/ 2147483647 h 200"/>
                <a:gd name="T70" fmla="*/ 2147483647 w 199"/>
                <a:gd name="T71" fmla="*/ 2147483647 h 200"/>
                <a:gd name="T72" fmla="*/ 2147483647 w 199"/>
                <a:gd name="T73" fmla="*/ 2147483647 h 200"/>
                <a:gd name="T74" fmla="*/ 2147483647 w 199"/>
                <a:gd name="T75" fmla="*/ 2147483647 h 200"/>
                <a:gd name="T76" fmla="*/ 2147483647 w 199"/>
                <a:gd name="T77" fmla="*/ 2147483647 h 200"/>
                <a:gd name="T78" fmla="*/ 2147483647 w 199"/>
                <a:gd name="T79" fmla="*/ 2147483647 h 200"/>
                <a:gd name="T80" fmla="*/ 2147483647 w 199"/>
                <a:gd name="T81" fmla="*/ 2147483647 h 200"/>
                <a:gd name="T82" fmla="*/ 2147483647 w 199"/>
                <a:gd name="T83" fmla="*/ 2147483647 h 200"/>
                <a:gd name="T84" fmla="*/ 2147483647 w 199"/>
                <a:gd name="T85" fmla="*/ 2147483647 h 200"/>
                <a:gd name="T86" fmla="*/ 2147483647 w 199"/>
                <a:gd name="T87" fmla="*/ 2147483647 h 200"/>
                <a:gd name="T88" fmla="*/ 2147483647 w 199"/>
                <a:gd name="T89" fmla="*/ 2147483647 h 200"/>
                <a:gd name="T90" fmla="*/ 2147483647 w 199"/>
                <a:gd name="T91" fmla="*/ 2147483647 h 200"/>
                <a:gd name="T92" fmla="*/ 2147483647 w 199"/>
                <a:gd name="T93" fmla="*/ 2147483647 h 200"/>
                <a:gd name="T94" fmla="*/ 2147483647 w 199"/>
                <a:gd name="T95" fmla="*/ 2147483647 h 200"/>
                <a:gd name="T96" fmla="*/ 2147483647 w 199"/>
                <a:gd name="T97" fmla="*/ 2147483647 h 200"/>
                <a:gd name="T98" fmla="*/ 2147483647 w 199"/>
                <a:gd name="T99" fmla="*/ 2147483647 h 200"/>
                <a:gd name="T100" fmla="*/ 2147483647 w 199"/>
                <a:gd name="T101" fmla="*/ 2147483647 h 200"/>
                <a:gd name="T102" fmla="*/ 2147483647 w 199"/>
                <a:gd name="T103" fmla="*/ 2147483647 h 200"/>
                <a:gd name="T104" fmla="*/ 2147483647 w 199"/>
                <a:gd name="T105" fmla="*/ 2147483647 h 200"/>
                <a:gd name="T106" fmla="*/ 2147483647 w 199"/>
                <a:gd name="T107" fmla="*/ 2147483647 h 200"/>
                <a:gd name="T108" fmla="*/ 2147483647 w 199"/>
                <a:gd name="T109" fmla="*/ 2147483647 h 200"/>
                <a:gd name="T110" fmla="*/ 2147483647 w 199"/>
                <a:gd name="T111" fmla="*/ 2147483647 h 200"/>
                <a:gd name="T112" fmla="*/ 2147483647 w 199"/>
                <a:gd name="T113" fmla="*/ 2147483647 h 200"/>
                <a:gd name="T114" fmla="*/ 2147483647 w 199"/>
                <a:gd name="T115" fmla="*/ 2147483647 h 200"/>
                <a:gd name="T116" fmla="*/ 2147483647 w 199"/>
                <a:gd name="T117" fmla="*/ 2147483647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9"/>
                <a:gd name="T178" fmla="*/ 0 h 200"/>
                <a:gd name="T179" fmla="*/ 199 w 199"/>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rgbClr val="427172"/>
            </a:solidFill>
            <a:ln w="9525" cmpd="sng">
              <a:solidFill>
                <a:srgbClr val="F5F6F8"/>
              </a:solidFill>
              <a:bevel/>
              <a:headEnd/>
              <a:tailEnd/>
            </a:ln>
          </p:spPr>
          <p:txBody>
            <a:bodyPr/>
            <a:lstStyle/>
            <a:p>
              <a:endParaRPr lang="zh-CN" altLang="en-US"/>
            </a:p>
          </p:txBody>
        </p:sp>
      </p:grpSp>
      <p:grpSp>
        <p:nvGrpSpPr>
          <p:cNvPr id="3" name="组合 2">
            <a:extLst>
              <a:ext uri="{FF2B5EF4-FFF2-40B4-BE49-F238E27FC236}">
                <a16:creationId xmlns:a16="http://schemas.microsoft.com/office/drawing/2014/main" id="{68DC4E72-4858-4048-827D-79B83FED8A0C}"/>
              </a:ext>
            </a:extLst>
          </p:cNvPr>
          <p:cNvGrpSpPr/>
          <p:nvPr/>
        </p:nvGrpSpPr>
        <p:grpSpPr>
          <a:xfrm>
            <a:off x="1789173" y="585879"/>
            <a:ext cx="2865438" cy="587375"/>
            <a:chOff x="3130550" y="4879975"/>
            <a:chExt cx="2865438" cy="587375"/>
          </a:xfrm>
        </p:grpSpPr>
        <p:grpSp>
          <p:nvGrpSpPr>
            <p:cNvPr id="8222" name="组合 21"/>
            <p:cNvGrpSpPr>
              <a:grpSpLocks/>
            </p:cNvGrpSpPr>
            <p:nvPr/>
          </p:nvGrpSpPr>
          <p:grpSpPr bwMode="auto">
            <a:xfrm>
              <a:off x="3130550" y="4879975"/>
              <a:ext cx="2865438" cy="587375"/>
              <a:chOff x="0" y="0"/>
              <a:chExt cx="2865179" cy="588228"/>
            </a:xfrm>
          </p:grpSpPr>
          <p:sp>
            <p:nvSpPr>
              <p:cNvPr id="5149" name="矩形 22"/>
              <p:cNvSpPr>
                <a:spLocks noChangeArrowheads="1"/>
              </p:cNvSpPr>
              <p:nvPr/>
            </p:nvSpPr>
            <p:spPr bwMode="auto">
              <a:xfrm>
                <a:off x="0" y="0"/>
                <a:ext cx="2865179" cy="588228"/>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chemeClr val="bg1"/>
                  </a:solidFill>
                  <a:latin typeface="宋体" pitchFamily="2" charset="-122"/>
                  <a:sym typeface="宋体" pitchFamily="2" charset="-122"/>
                </a:endParaRPr>
              </a:p>
            </p:txBody>
          </p:sp>
          <p:sp>
            <p:nvSpPr>
              <p:cNvPr id="5150" name="直接连接符 23"/>
              <p:cNvSpPr>
                <a:spLocks noChangeShapeType="1"/>
              </p:cNvSpPr>
              <p:nvPr/>
            </p:nvSpPr>
            <p:spPr bwMode="auto">
              <a:xfrm>
                <a:off x="626028" y="51174"/>
                <a:ext cx="1" cy="485881"/>
              </a:xfrm>
              <a:prstGeom prst="line">
                <a:avLst/>
              </a:prstGeom>
              <a:noFill/>
              <a:ln w="6350">
                <a:solidFill>
                  <a:schemeClr val="bg1"/>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1" name="矩形 24"/>
              <p:cNvSpPr>
                <a:spLocks noChangeArrowheads="1"/>
              </p:cNvSpPr>
              <p:nvPr/>
            </p:nvSpPr>
            <p:spPr bwMode="auto">
              <a:xfrm>
                <a:off x="789899" y="125347"/>
                <a:ext cx="2074912" cy="369332"/>
              </a:xfrm>
              <a:prstGeom prst="rect">
                <a:avLst/>
              </a:prstGeom>
              <a:solidFill>
                <a:srgbClr val="FFA146"/>
              </a:solidFill>
              <a:ln>
                <a:noFill/>
              </a:ln>
              <a:extLst>
                <a:ext uri="{91240B29-F687-4F45-9708-019B960494DF}">
                  <a14:hiddenLine xmlns:a14="http://schemas.microsoft.com/office/drawing/2010/main" w="9525">
                    <a:solidFill>
                      <a:srgbClr val="000000"/>
                    </a:solidFill>
                    <a:bevel/>
                    <a:headEnd/>
                    <a:tailEnd/>
                  </a14:hiddenLine>
                </a:ext>
              </a:extLst>
            </p:spPr>
            <p:txBody>
              <a:bodyPr>
                <a:spAutoFit/>
              </a:bodyPr>
              <a:lstStyle/>
              <a:p>
                <a:pPr algn="ctr">
                  <a:spcBef>
                    <a:spcPts val="1000"/>
                  </a:spcBef>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技术栈</a:t>
                </a:r>
                <a:endParaRPr lang="en-US" dirty="0">
                  <a:solidFill>
                    <a:schemeClr val="bg1"/>
                  </a:solidFill>
                  <a:latin typeface="微软雅黑" pitchFamily="34" charset="-122"/>
                  <a:ea typeface="微软雅黑" pitchFamily="34" charset="-122"/>
                  <a:sym typeface="微软雅黑" pitchFamily="34" charset="-122"/>
                </a:endParaRPr>
              </a:p>
            </p:txBody>
          </p:sp>
        </p:grpSp>
        <p:sp>
          <p:nvSpPr>
            <p:cNvPr id="8234" name="Freeform 9"/>
            <p:cNvSpPr>
              <a:spLocks noEditPoints="1" noChangeArrowheads="1"/>
            </p:cNvSpPr>
            <p:nvPr/>
          </p:nvSpPr>
          <p:spPr bwMode="auto">
            <a:xfrm>
              <a:off x="3270862" y="4989512"/>
              <a:ext cx="388937" cy="392113"/>
            </a:xfrm>
            <a:custGeom>
              <a:avLst/>
              <a:gdLst>
                <a:gd name="T0" fmla="*/ 710501903 w 199"/>
                <a:gd name="T1" fmla="*/ 307504817 h 200"/>
                <a:gd name="T2" fmla="*/ 649384069 w 199"/>
                <a:gd name="T3" fmla="*/ 307504817 h 200"/>
                <a:gd name="T4" fmla="*/ 622645139 w 199"/>
                <a:gd name="T5" fmla="*/ 246003854 h 200"/>
                <a:gd name="T6" fmla="*/ 668483026 w 199"/>
                <a:gd name="T7" fmla="*/ 199877641 h 200"/>
                <a:gd name="T8" fmla="*/ 668483026 w 199"/>
                <a:gd name="T9" fmla="*/ 126846595 h 200"/>
                <a:gd name="T10" fmla="*/ 630283158 w 199"/>
                <a:gd name="T11" fmla="*/ 92252426 h 200"/>
                <a:gd name="T12" fmla="*/ 557706341 w 199"/>
                <a:gd name="T13" fmla="*/ 92252426 h 200"/>
                <a:gd name="T14" fmla="*/ 515687464 w 199"/>
                <a:gd name="T15" fmla="*/ 138376678 h 200"/>
                <a:gd name="T16" fmla="*/ 458388640 w 199"/>
                <a:gd name="T17" fmla="*/ 115314552 h 200"/>
                <a:gd name="T18" fmla="*/ 458388640 w 199"/>
                <a:gd name="T19" fmla="*/ 49968920 h 200"/>
                <a:gd name="T20" fmla="*/ 404908825 w 199"/>
                <a:gd name="T21" fmla="*/ 0 h 200"/>
                <a:gd name="T22" fmla="*/ 355251929 w 199"/>
                <a:gd name="T23" fmla="*/ 0 h 200"/>
                <a:gd name="T24" fmla="*/ 305593078 w 199"/>
                <a:gd name="T25" fmla="*/ 49968920 h 200"/>
                <a:gd name="T26" fmla="*/ 305593078 w 199"/>
                <a:gd name="T27" fmla="*/ 115314552 h 200"/>
                <a:gd name="T28" fmla="*/ 244473290 w 199"/>
                <a:gd name="T29" fmla="*/ 138376678 h 200"/>
                <a:gd name="T30" fmla="*/ 198635403 w 199"/>
                <a:gd name="T31" fmla="*/ 92252426 h 200"/>
                <a:gd name="T32" fmla="*/ 126056632 w 199"/>
                <a:gd name="T33" fmla="*/ 92252426 h 200"/>
                <a:gd name="T34" fmla="*/ 91677728 w 199"/>
                <a:gd name="T35" fmla="*/ 126846595 h 200"/>
                <a:gd name="T36" fmla="*/ 91677728 w 199"/>
                <a:gd name="T37" fmla="*/ 199877641 h 200"/>
                <a:gd name="T38" fmla="*/ 137515615 w 199"/>
                <a:gd name="T39" fmla="*/ 246003854 h 200"/>
                <a:gd name="T40" fmla="*/ 110776685 w 199"/>
                <a:gd name="T41" fmla="*/ 307504817 h 200"/>
                <a:gd name="T42" fmla="*/ 49658851 w 199"/>
                <a:gd name="T43" fmla="*/ 307504817 h 200"/>
                <a:gd name="T44" fmla="*/ 0 w 199"/>
                <a:gd name="T45" fmla="*/ 357475698 h 200"/>
                <a:gd name="T46" fmla="*/ 0 w 199"/>
                <a:gd name="T47" fmla="*/ 411287326 h 200"/>
                <a:gd name="T48" fmla="*/ 49658851 w 199"/>
                <a:gd name="T49" fmla="*/ 461258206 h 200"/>
                <a:gd name="T50" fmla="*/ 110776685 w 199"/>
                <a:gd name="T51" fmla="*/ 461258206 h 200"/>
                <a:gd name="T52" fmla="*/ 133696605 w 199"/>
                <a:gd name="T53" fmla="*/ 518914502 h 200"/>
                <a:gd name="T54" fmla="*/ 91677728 w 199"/>
                <a:gd name="T55" fmla="*/ 565040715 h 200"/>
                <a:gd name="T56" fmla="*/ 91677728 w 199"/>
                <a:gd name="T57" fmla="*/ 638073722 h 200"/>
                <a:gd name="T58" fmla="*/ 126056632 w 199"/>
                <a:gd name="T59" fmla="*/ 672667891 h 200"/>
                <a:gd name="T60" fmla="*/ 198635403 w 199"/>
                <a:gd name="T61" fmla="*/ 672667891 h 200"/>
                <a:gd name="T62" fmla="*/ 240654280 w 199"/>
                <a:gd name="T63" fmla="*/ 626541678 h 200"/>
                <a:gd name="T64" fmla="*/ 305593078 w 199"/>
                <a:gd name="T65" fmla="*/ 653448472 h 200"/>
                <a:gd name="T66" fmla="*/ 305593078 w 199"/>
                <a:gd name="T67" fmla="*/ 714949436 h 200"/>
                <a:gd name="T68" fmla="*/ 355251929 w 199"/>
                <a:gd name="T69" fmla="*/ 768763024 h 200"/>
                <a:gd name="T70" fmla="*/ 404908825 w 199"/>
                <a:gd name="T71" fmla="*/ 768763024 h 200"/>
                <a:gd name="T72" fmla="*/ 458388640 w 199"/>
                <a:gd name="T73" fmla="*/ 714949436 h 200"/>
                <a:gd name="T74" fmla="*/ 458388640 w 199"/>
                <a:gd name="T75" fmla="*/ 653448472 h 200"/>
                <a:gd name="T76" fmla="*/ 515687464 w 199"/>
                <a:gd name="T77" fmla="*/ 630386346 h 200"/>
                <a:gd name="T78" fmla="*/ 557706341 w 199"/>
                <a:gd name="T79" fmla="*/ 672667891 h 200"/>
                <a:gd name="T80" fmla="*/ 630283158 w 199"/>
                <a:gd name="T81" fmla="*/ 672667891 h 200"/>
                <a:gd name="T82" fmla="*/ 668483026 w 199"/>
                <a:gd name="T83" fmla="*/ 638073722 h 200"/>
                <a:gd name="T84" fmla="*/ 668483026 w 199"/>
                <a:gd name="T85" fmla="*/ 565040715 h 200"/>
                <a:gd name="T86" fmla="*/ 622645139 w 199"/>
                <a:gd name="T87" fmla="*/ 518914502 h 200"/>
                <a:gd name="T88" fmla="*/ 649384069 w 199"/>
                <a:gd name="T89" fmla="*/ 461258206 h 200"/>
                <a:gd name="T90" fmla="*/ 710501903 w 199"/>
                <a:gd name="T91" fmla="*/ 461258206 h 200"/>
                <a:gd name="T92" fmla="*/ 760160754 w 199"/>
                <a:gd name="T93" fmla="*/ 411287326 h 200"/>
                <a:gd name="T94" fmla="*/ 760160754 w 199"/>
                <a:gd name="T95" fmla="*/ 357475698 h 200"/>
                <a:gd name="T96" fmla="*/ 710501903 w 199"/>
                <a:gd name="T97" fmla="*/ 307504817 h 200"/>
                <a:gd name="T98" fmla="*/ 381990859 w 199"/>
                <a:gd name="T99" fmla="*/ 538133921 h 200"/>
                <a:gd name="T100" fmla="*/ 229193343 w 199"/>
                <a:gd name="T101" fmla="*/ 384382492 h 200"/>
                <a:gd name="T102" fmla="*/ 381990859 w 199"/>
                <a:gd name="T103" fmla="*/ 230629103 h 200"/>
                <a:gd name="T104" fmla="*/ 530967411 w 199"/>
                <a:gd name="T105" fmla="*/ 384382492 h 200"/>
                <a:gd name="T106" fmla="*/ 381990859 w 199"/>
                <a:gd name="T107" fmla="*/ 538133921 h 200"/>
                <a:gd name="T108" fmla="*/ 381990859 w 199"/>
                <a:gd name="T109" fmla="*/ 307504817 h 200"/>
                <a:gd name="T110" fmla="*/ 305593078 w 199"/>
                <a:gd name="T111" fmla="*/ 384382492 h 200"/>
                <a:gd name="T112" fmla="*/ 381990859 w 199"/>
                <a:gd name="T113" fmla="*/ 461258206 h 200"/>
                <a:gd name="T114" fmla="*/ 458388640 w 199"/>
                <a:gd name="T115" fmla="*/ 384382492 h 200"/>
                <a:gd name="T116" fmla="*/ 381990859 w 199"/>
                <a:gd name="T117" fmla="*/ 307504817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9"/>
                <a:gd name="T178" fmla="*/ 0 h 200"/>
                <a:gd name="T179" fmla="*/ 199 w 199"/>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7" name="组合 6">
            <a:extLst>
              <a:ext uri="{FF2B5EF4-FFF2-40B4-BE49-F238E27FC236}">
                <a16:creationId xmlns:a16="http://schemas.microsoft.com/office/drawing/2014/main" id="{3B16FE0A-A0D5-4C70-866A-352B3EB0BA8A}"/>
              </a:ext>
            </a:extLst>
          </p:cNvPr>
          <p:cNvGrpSpPr/>
          <p:nvPr/>
        </p:nvGrpSpPr>
        <p:grpSpPr>
          <a:xfrm>
            <a:off x="1796888" y="1565425"/>
            <a:ext cx="8804636" cy="1365250"/>
            <a:chOff x="1796888" y="1565425"/>
            <a:chExt cx="8804636" cy="1365250"/>
          </a:xfrm>
        </p:grpSpPr>
        <p:grpSp>
          <p:nvGrpSpPr>
            <p:cNvPr id="4" name="组合 3">
              <a:extLst>
                <a:ext uri="{FF2B5EF4-FFF2-40B4-BE49-F238E27FC236}">
                  <a16:creationId xmlns:a16="http://schemas.microsoft.com/office/drawing/2014/main" id="{E7000AC5-B49F-40E1-B31D-A5E210ECC5AC}"/>
                </a:ext>
              </a:extLst>
            </p:cNvPr>
            <p:cNvGrpSpPr/>
            <p:nvPr/>
          </p:nvGrpSpPr>
          <p:grpSpPr>
            <a:xfrm>
              <a:off x="1876624" y="1565425"/>
              <a:ext cx="8724900" cy="1365250"/>
              <a:chOff x="1876624" y="3132287"/>
              <a:chExt cx="8724900" cy="1365250"/>
            </a:xfrm>
          </p:grpSpPr>
          <p:sp>
            <p:nvSpPr>
              <p:cNvPr id="44" name="圆角矩形 25">
                <a:extLst>
                  <a:ext uri="{FF2B5EF4-FFF2-40B4-BE49-F238E27FC236}">
                    <a16:creationId xmlns:a16="http://schemas.microsoft.com/office/drawing/2014/main" id="{D6E8733B-8115-462A-8589-418A98112843}"/>
                  </a:ext>
                </a:extLst>
              </p:cNvPr>
              <p:cNvSpPr>
                <a:spLocks noChangeArrowheads="1"/>
              </p:cNvSpPr>
              <p:nvPr/>
            </p:nvSpPr>
            <p:spPr bwMode="auto">
              <a:xfrm>
                <a:off x="1876624" y="3132287"/>
                <a:ext cx="8724900" cy="1365250"/>
              </a:xfrm>
              <a:prstGeom prst="roundRect">
                <a:avLst>
                  <a:gd name="adj" fmla="val 16667"/>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6" name="矩形 27">
                <a:extLst>
                  <a:ext uri="{FF2B5EF4-FFF2-40B4-BE49-F238E27FC236}">
                    <a16:creationId xmlns:a16="http://schemas.microsoft.com/office/drawing/2014/main" id="{8FFC9DBD-D12D-44C4-B1C3-EF0E7AEDF3FF}"/>
                  </a:ext>
                </a:extLst>
              </p:cNvPr>
              <p:cNvSpPr>
                <a:spLocks noChangeArrowheads="1"/>
              </p:cNvSpPr>
              <p:nvPr/>
            </p:nvSpPr>
            <p:spPr bwMode="auto">
              <a:xfrm>
                <a:off x="3376811" y="3132287"/>
                <a:ext cx="6937375" cy="1365250"/>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dirty="0">
                  <a:solidFill>
                    <a:schemeClr val="bg1"/>
                  </a:solidFill>
                  <a:latin typeface="宋体" pitchFamily="2" charset="-122"/>
                  <a:sym typeface="宋体" pitchFamily="2" charset="-122"/>
                </a:endParaRPr>
              </a:p>
            </p:txBody>
          </p:sp>
          <p:sp>
            <p:nvSpPr>
              <p:cNvPr id="50" name="KSO_Shape">
                <a:extLst>
                  <a:ext uri="{FF2B5EF4-FFF2-40B4-BE49-F238E27FC236}">
                    <a16:creationId xmlns:a16="http://schemas.microsoft.com/office/drawing/2014/main" id="{AECA1638-8E20-40E8-89B4-C422773E8FE1}"/>
                  </a:ext>
                </a:extLst>
              </p:cNvPr>
              <p:cNvSpPr>
                <a:spLocks noChangeArrowheads="1"/>
              </p:cNvSpPr>
              <p:nvPr/>
            </p:nvSpPr>
            <p:spPr bwMode="auto">
              <a:xfrm>
                <a:off x="2272816" y="3203413"/>
                <a:ext cx="795337" cy="779463"/>
              </a:xfrm>
              <a:custGeom>
                <a:avLst/>
                <a:gdLst>
                  <a:gd name="T0" fmla="*/ 130019 w 2787650"/>
                  <a:gd name="T1" fmla="*/ 133633 h 2727325"/>
                  <a:gd name="T2" fmla="*/ 132462 w 2787650"/>
                  <a:gd name="T3" fmla="*/ 180927 h 2727325"/>
                  <a:gd name="T4" fmla="*/ 153328 w 2787650"/>
                  <a:gd name="T5" fmla="*/ 171361 h 2727325"/>
                  <a:gd name="T6" fmla="*/ 169928 w 2787650"/>
                  <a:gd name="T7" fmla="*/ 155961 h 2727325"/>
                  <a:gd name="T8" fmla="*/ 181020 w 2787650"/>
                  <a:gd name="T9" fmla="*/ 136000 h 2727325"/>
                  <a:gd name="T10" fmla="*/ 43077 w 2787650"/>
                  <a:gd name="T11" fmla="*/ 126174 h 2727325"/>
                  <a:gd name="T12" fmla="*/ 51351 w 2787650"/>
                  <a:gd name="T13" fmla="*/ 147717 h 2727325"/>
                  <a:gd name="T14" fmla="*/ 65727 w 2787650"/>
                  <a:gd name="T15" fmla="*/ 165294 h 2727325"/>
                  <a:gd name="T16" fmla="*/ 84886 w 2787650"/>
                  <a:gd name="T17" fmla="*/ 177531 h 2727325"/>
                  <a:gd name="T18" fmla="*/ 105248 w 2787650"/>
                  <a:gd name="T19" fmla="*/ 137862 h 2727325"/>
                  <a:gd name="T20" fmla="*/ 89140 w 2787650"/>
                  <a:gd name="T21" fmla="*/ 124603 h 2727325"/>
                  <a:gd name="T22" fmla="*/ 105584 w 2787650"/>
                  <a:gd name="T23" fmla="*/ 96738 h 2727325"/>
                  <a:gd name="T24" fmla="*/ 97646 w 2787650"/>
                  <a:gd name="T25" fmla="*/ 106416 h 2727325"/>
                  <a:gd name="T26" fmla="*/ 98888 w 2787650"/>
                  <a:gd name="T27" fmla="*/ 119285 h 2727325"/>
                  <a:gd name="T28" fmla="*/ 108558 w 2787650"/>
                  <a:gd name="T29" fmla="*/ 127250 h 2727325"/>
                  <a:gd name="T30" fmla="*/ 121383 w 2787650"/>
                  <a:gd name="T31" fmla="*/ 126005 h 2727325"/>
                  <a:gd name="T32" fmla="*/ 129295 w 2787650"/>
                  <a:gd name="T33" fmla="*/ 116327 h 2727325"/>
                  <a:gd name="T34" fmla="*/ 128028 w 2787650"/>
                  <a:gd name="T35" fmla="*/ 103432 h 2727325"/>
                  <a:gd name="T36" fmla="*/ 118409 w 2787650"/>
                  <a:gd name="T37" fmla="*/ 95467 h 2727325"/>
                  <a:gd name="T38" fmla="*/ 127821 w 2787650"/>
                  <a:gd name="T39" fmla="*/ 87657 h 2727325"/>
                  <a:gd name="T40" fmla="*/ 140258 w 2787650"/>
                  <a:gd name="T41" fmla="*/ 104444 h 2727325"/>
                  <a:gd name="T42" fmla="*/ 178849 w 2787650"/>
                  <a:gd name="T43" fmla="*/ 81403 h 2727325"/>
                  <a:gd name="T44" fmla="*/ 166231 w 2787650"/>
                  <a:gd name="T45" fmla="*/ 62452 h 2727325"/>
                  <a:gd name="T46" fmla="*/ 148467 w 2787650"/>
                  <a:gd name="T47" fmla="*/ 48401 h 2727325"/>
                  <a:gd name="T48" fmla="*/ 126748 w 2787650"/>
                  <a:gd name="T49" fmla="*/ 40546 h 2727325"/>
                  <a:gd name="T50" fmla="*/ 84886 w 2787650"/>
                  <a:gd name="T51" fmla="*/ 45212 h 2727325"/>
                  <a:gd name="T52" fmla="*/ 65727 w 2787650"/>
                  <a:gd name="T53" fmla="*/ 57474 h 2727325"/>
                  <a:gd name="T54" fmla="*/ 51351 w 2787650"/>
                  <a:gd name="T55" fmla="*/ 75051 h 2727325"/>
                  <a:gd name="T56" fmla="*/ 43077 w 2787650"/>
                  <a:gd name="T57" fmla="*/ 96620 h 2727325"/>
                  <a:gd name="T58" fmla="*/ 93897 w 2787650"/>
                  <a:gd name="T59" fmla="*/ 91756 h 2727325"/>
                  <a:gd name="T60" fmla="*/ 90161 w 2787650"/>
                  <a:gd name="T61" fmla="*/ 78 h 2727325"/>
                  <a:gd name="T62" fmla="*/ 106787 w 2787650"/>
                  <a:gd name="T63" fmla="*/ 21025 h 2727325"/>
                  <a:gd name="T64" fmla="*/ 133238 w 2787650"/>
                  <a:gd name="T65" fmla="*/ 2359 h 2727325"/>
                  <a:gd name="T66" fmla="*/ 158551 w 2787650"/>
                  <a:gd name="T67" fmla="*/ 6585 h 2727325"/>
                  <a:gd name="T68" fmla="*/ 156767 w 2787650"/>
                  <a:gd name="T69" fmla="*/ 31887 h 2727325"/>
                  <a:gd name="T70" fmla="*/ 191880 w 2787650"/>
                  <a:gd name="T71" fmla="*/ 35594 h 2727325"/>
                  <a:gd name="T72" fmla="*/ 199663 w 2787650"/>
                  <a:gd name="T73" fmla="*/ 36864 h 2727325"/>
                  <a:gd name="T74" fmla="*/ 210031 w 2787650"/>
                  <a:gd name="T75" fmla="*/ 59678 h 2727325"/>
                  <a:gd name="T76" fmla="*/ 201938 w 2787650"/>
                  <a:gd name="T77" fmla="*/ 92965 h 2727325"/>
                  <a:gd name="T78" fmla="*/ 226657 w 2787650"/>
                  <a:gd name="T79" fmla="*/ 100198 h 2727325"/>
                  <a:gd name="T80" fmla="*/ 223477 w 2787650"/>
                  <a:gd name="T81" fmla="*/ 126044 h 2727325"/>
                  <a:gd name="T82" fmla="*/ 197698 w 2787650"/>
                  <a:gd name="T83" fmla="*/ 144140 h 2727325"/>
                  <a:gd name="T84" fmla="*/ 211867 w 2787650"/>
                  <a:gd name="T85" fmla="*/ 167472 h 2727325"/>
                  <a:gd name="T86" fmla="*/ 195500 w 2787650"/>
                  <a:gd name="T87" fmla="*/ 188211 h 2727325"/>
                  <a:gd name="T88" fmla="*/ 166593 w 2787650"/>
                  <a:gd name="T89" fmla="*/ 184634 h 2727325"/>
                  <a:gd name="T90" fmla="*/ 160982 w 2787650"/>
                  <a:gd name="T91" fmla="*/ 213358 h 2727325"/>
                  <a:gd name="T92" fmla="*/ 136237 w 2787650"/>
                  <a:gd name="T93" fmla="*/ 222561 h 2727325"/>
                  <a:gd name="T94" fmla="*/ 118474 w 2787650"/>
                  <a:gd name="T95" fmla="*/ 201822 h 2727325"/>
                  <a:gd name="T96" fmla="*/ 93367 w 2787650"/>
                  <a:gd name="T97" fmla="*/ 220824 h 2727325"/>
                  <a:gd name="T98" fmla="*/ 67899 w 2787650"/>
                  <a:gd name="T99" fmla="*/ 215873 h 2727325"/>
                  <a:gd name="T100" fmla="*/ 68700 w 2787650"/>
                  <a:gd name="T101" fmla="*/ 190078 h 2727325"/>
                  <a:gd name="T102" fmla="*/ 34570 w 2787650"/>
                  <a:gd name="T103" fmla="*/ 187460 h 2727325"/>
                  <a:gd name="T104" fmla="*/ 16083 w 2787650"/>
                  <a:gd name="T105" fmla="*/ 170531 h 2727325"/>
                  <a:gd name="T106" fmla="*/ 17350 w 2787650"/>
                  <a:gd name="T107" fmla="*/ 162728 h 2727325"/>
                  <a:gd name="T108" fmla="*/ 24667 w 2787650"/>
                  <a:gd name="T109" fmla="*/ 128145 h 2727325"/>
                  <a:gd name="T110" fmla="*/ 129 w 2787650"/>
                  <a:gd name="T111" fmla="*/ 122026 h 2727325"/>
                  <a:gd name="T112" fmla="*/ 3930 w 2787650"/>
                  <a:gd name="T113" fmla="*/ 96517 h 2727325"/>
                  <a:gd name="T114" fmla="*/ 29812 w 2787650"/>
                  <a:gd name="T115" fmla="*/ 77073 h 2727325"/>
                  <a:gd name="T116" fmla="*/ 15074 w 2787650"/>
                  <a:gd name="T117" fmla="*/ 54753 h 2727325"/>
                  <a:gd name="T118" fmla="*/ 31958 w 2787650"/>
                  <a:gd name="T119" fmla="*/ 34531 h 2727325"/>
                  <a:gd name="T120" fmla="*/ 61693 w 2787650"/>
                  <a:gd name="T121" fmla="*/ 37124 h 2727325"/>
                  <a:gd name="T122" fmla="*/ 66115 w 2787650"/>
                  <a:gd name="T123" fmla="*/ 8944 h 27273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87650"/>
                  <a:gd name="T187" fmla="*/ 0 h 2727325"/>
                  <a:gd name="T188" fmla="*/ 2787650 w 2787650"/>
                  <a:gd name="T189" fmla="*/ 2727325 h 272732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grpSp>
        <p:sp>
          <p:nvSpPr>
            <p:cNvPr id="61" name="TextBox 4">
              <a:extLst>
                <a:ext uri="{FF2B5EF4-FFF2-40B4-BE49-F238E27FC236}">
                  <a16:creationId xmlns:a16="http://schemas.microsoft.com/office/drawing/2014/main" id="{3FF6B31C-9541-4A09-9B60-149107337159}"/>
                </a:ext>
              </a:extLst>
            </p:cNvPr>
            <p:cNvSpPr>
              <a:spLocks noChangeArrowheads="1"/>
            </p:cNvSpPr>
            <p:nvPr/>
          </p:nvSpPr>
          <p:spPr bwMode="auto">
            <a:xfrm>
              <a:off x="1796888" y="2389188"/>
              <a:ext cx="1716088" cy="458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a:solidFill>
                    <a:srgbClr val="3D6869"/>
                  </a:solidFill>
                  <a:latin typeface="Franklin Gothic Book" pitchFamily="34" charset="0"/>
                  <a:ea typeface="微软雅黑" pitchFamily="34" charset="-122"/>
                  <a:sym typeface="Franklin Gothic Book" pitchFamily="34" charset="0"/>
                </a:rPr>
                <a:t>API</a:t>
              </a:r>
              <a:r>
                <a:rPr lang="zh-CN" altLang="en-US" b="1" dirty="0">
                  <a:solidFill>
                    <a:srgbClr val="3D6869"/>
                  </a:solidFill>
                  <a:latin typeface="Franklin Gothic Book" pitchFamily="34" charset="0"/>
                  <a:ea typeface="微软雅黑" pitchFamily="34" charset="-122"/>
                  <a:sym typeface="Franklin Gothic Book" pitchFamily="34" charset="0"/>
                </a:rPr>
                <a:t>服务</a:t>
              </a:r>
              <a:endParaRPr lang="en-US" b="1" dirty="0">
                <a:solidFill>
                  <a:srgbClr val="3D6869"/>
                </a:solidFill>
                <a:latin typeface="Franklin Gothic Book" pitchFamily="34" charset="0"/>
                <a:ea typeface="微软雅黑" pitchFamily="34" charset="-122"/>
                <a:sym typeface="Franklin Gothic Book" pitchFamily="34" charset="0"/>
              </a:endParaRPr>
            </a:p>
          </p:txBody>
        </p:sp>
      </p:grpSp>
      <p:sp>
        <p:nvSpPr>
          <p:cNvPr id="53" name="TextBox 4">
            <a:extLst>
              <a:ext uri="{FF2B5EF4-FFF2-40B4-BE49-F238E27FC236}">
                <a16:creationId xmlns:a16="http://schemas.microsoft.com/office/drawing/2014/main" id="{995333DC-FCAD-4F96-B230-5D4AA8BE7074}"/>
              </a:ext>
            </a:extLst>
          </p:cNvPr>
          <p:cNvSpPr>
            <a:spLocks noChangeArrowheads="1"/>
          </p:cNvSpPr>
          <p:nvPr/>
        </p:nvSpPr>
        <p:spPr bwMode="auto">
          <a:xfrm>
            <a:off x="3501232" y="1690687"/>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a:solidFill>
                  <a:srgbClr val="3D6869"/>
                </a:solidFill>
                <a:latin typeface="Franklin Gothic Book" pitchFamily="34" charset="0"/>
                <a:ea typeface="微软雅黑" pitchFamily="34" charset="-122"/>
                <a:sym typeface="Franklin Gothic Book" pitchFamily="34" charset="0"/>
              </a:rPr>
              <a:t>Python</a:t>
            </a:r>
            <a:endParaRPr lang="en-US" b="1" dirty="0">
              <a:solidFill>
                <a:srgbClr val="3D6869"/>
              </a:solidFill>
              <a:latin typeface="Franklin Gothic Book" pitchFamily="34" charset="0"/>
              <a:ea typeface="微软雅黑" pitchFamily="34" charset="-122"/>
              <a:sym typeface="Franklin Gothic Book" pitchFamily="34" charset="0"/>
            </a:endParaRPr>
          </a:p>
        </p:txBody>
      </p:sp>
      <p:grpSp>
        <p:nvGrpSpPr>
          <p:cNvPr id="8" name="组合 7">
            <a:extLst>
              <a:ext uri="{FF2B5EF4-FFF2-40B4-BE49-F238E27FC236}">
                <a16:creationId xmlns:a16="http://schemas.microsoft.com/office/drawing/2014/main" id="{63FC15E2-6AFF-4349-9428-E2909B4E6D9A}"/>
              </a:ext>
            </a:extLst>
          </p:cNvPr>
          <p:cNvGrpSpPr/>
          <p:nvPr/>
        </p:nvGrpSpPr>
        <p:grpSpPr>
          <a:xfrm>
            <a:off x="1815113" y="3155950"/>
            <a:ext cx="8786411" cy="1370013"/>
            <a:chOff x="1815113" y="3155950"/>
            <a:chExt cx="8786411" cy="1370013"/>
          </a:xfrm>
        </p:grpSpPr>
        <p:grpSp>
          <p:nvGrpSpPr>
            <p:cNvPr id="6" name="组合 5">
              <a:extLst>
                <a:ext uri="{FF2B5EF4-FFF2-40B4-BE49-F238E27FC236}">
                  <a16:creationId xmlns:a16="http://schemas.microsoft.com/office/drawing/2014/main" id="{E2AF5B0F-C18C-406F-B394-9292BF4C6581}"/>
                </a:ext>
              </a:extLst>
            </p:cNvPr>
            <p:cNvGrpSpPr/>
            <p:nvPr/>
          </p:nvGrpSpPr>
          <p:grpSpPr>
            <a:xfrm>
              <a:off x="1876624" y="3155950"/>
              <a:ext cx="8724900" cy="1370013"/>
              <a:chOff x="1876624" y="4722962"/>
              <a:chExt cx="8724900" cy="1370013"/>
            </a:xfrm>
          </p:grpSpPr>
          <p:sp>
            <p:nvSpPr>
              <p:cNvPr id="45" name="圆角矩形 26">
                <a:extLst>
                  <a:ext uri="{FF2B5EF4-FFF2-40B4-BE49-F238E27FC236}">
                    <a16:creationId xmlns:a16="http://schemas.microsoft.com/office/drawing/2014/main" id="{DC27F28B-D6A9-4344-BB4C-CB4EDB43F0F5}"/>
                  </a:ext>
                </a:extLst>
              </p:cNvPr>
              <p:cNvSpPr>
                <a:spLocks noChangeArrowheads="1"/>
              </p:cNvSpPr>
              <p:nvPr/>
            </p:nvSpPr>
            <p:spPr bwMode="auto">
              <a:xfrm>
                <a:off x="1876624" y="4722962"/>
                <a:ext cx="8724900" cy="1365250"/>
              </a:xfrm>
              <a:prstGeom prst="roundRect">
                <a:avLst>
                  <a:gd name="adj" fmla="val 16667"/>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8" name="矩形 29">
                <a:extLst>
                  <a:ext uri="{FF2B5EF4-FFF2-40B4-BE49-F238E27FC236}">
                    <a16:creationId xmlns:a16="http://schemas.microsoft.com/office/drawing/2014/main" id="{BD5C9D04-C91A-406F-8197-79CE8DDA52C0}"/>
                  </a:ext>
                </a:extLst>
              </p:cNvPr>
              <p:cNvSpPr>
                <a:spLocks noChangeArrowheads="1"/>
              </p:cNvSpPr>
              <p:nvPr/>
            </p:nvSpPr>
            <p:spPr bwMode="auto">
              <a:xfrm>
                <a:off x="3376811" y="4727725"/>
                <a:ext cx="6937375" cy="1365250"/>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 name="KSO_Shape">
                <a:extLst>
                  <a:ext uri="{FF2B5EF4-FFF2-40B4-BE49-F238E27FC236}">
                    <a16:creationId xmlns:a16="http://schemas.microsoft.com/office/drawing/2014/main" id="{5F9F6BA3-4538-4859-B95E-0E92A6CCBE13}"/>
                  </a:ext>
                </a:extLst>
              </p:cNvPr>
              <p:cNvSpPr>
                <a:spLocks noChangeArrowheads="1"/>
              </p:cNvSpPr>
              <p:nvPr/>
            </p:nvSpPr>
            <p:spPr bwMode="auto">
              <a:xfrm>
                <a:off x="2295724" y="4891237"/>
                <a:ext cx="612775" cy="773718"/>
              </a:xfrm>
              <a:custGeom>
                <a:avLst/>
                <a:gdLst>
                  <a:gd name="T0" fmla="*/ 262029 w 3132350"/>
                  <a:gd name="T1" fmla="*/ 176852 h 3959240"/>
                  <a:gd name="T2" fmla="*/ 297719 w 3132350"/>
                  <a:gd name="T3" fmla="*/ 176852 h 3959240"/>
                  <a:gd name="T4" fmla="*/ 297719 w 3132350"/>
                  <a:gd name="T5" fmla="*/ 263247 h 3959240"/>
                  <a:gd name="T6" fmla="*/ 384205 w 3132350"/>
                  <a:gd name="T7" fmla="*/ 263247 h 3959240"/>
                  <a:gd name="T8" fmla="*/ 384205 w 3132350"/>
                  <a:gd name="T9" fmla="*/ 298899 h 3959240"/>
                  <a:gd name="T10" fmla="*/ 297719 w 3132350"/>
                  <a:gd name="T11" fmla="*/ 298899 h 3959240"/>
                  <a:gd name="T12" fmla="*/ 297719 w 3132350"/>
                  <a:gd name="T13" fmla="*/ 385293 h 3959240"/>
                  <a:gd name="T14" fmla="*/ 262029 w 3132350"/>
                  <a:gd name="T15" fmla="*/ 385293 h 3959240"/>
                  <a:gd name="T16" fmla="*/ 262029 w 3132350"/>
                  <a:gd name="T17" fmla="*/ 298899 h 3959240"/>
                  <a:gd name="T18" fmla="*/ 175543 w 3132350"/>
                  <a:gd name="T19" fmla="*/ 298899 h 3959240"/>
                  <a:gd name="T20" fmla="*/ 175543 w 3132350"/>
                  <a:gd name="T21" fmla="*/ 263247 h 3959240"/>
                  <a:gd name="T22" fmla="*/ 262029 w 3132350"/>
                  <a:gd name="T23" fmla="*/ 263247 h 3959240"/>
                  <a:gd name="T24" fmla="*/ 262029 w 3132350"/>
                  <a:gd name="T25" fmla="*/ 176852 h 3959240"/>
                  <a:gd name="T26" fmla="*/ 281371 w 3132350"/>
                  <a:gd name="T27" fmla="*/ 39378 h 3959240"/>
                  <a:gd name="T28" fmla="*/ 39420 w 3132350"/>
                  <a:gd name="T29" fmla="*/ 281073 h 3959240"/>
                  <a:gd name="T30" fmla="*/ 281371 w 3132350"/>
                  <a:gd name="T31" fmla="*/ 522767 h 3959240"/>
                  <a:gd name="T32" fmla="*/ 523321 w 3132350"/>
                  <a:gd name="T33" fmla="*/ 281073 h 3959240"/>
                  <a:gd name="T34" fmla="*/ 281371 w 3132350"/>
                  <a:gd name="T35" fmla="*/ 39378 h 3959240"/>
                  <a:gd name="T36" fmla="*/ 281371 w 3132350"/>
                  <a:gd name="T37" fmla="*/ 0 h 3959240"/>
                  <a:gd name="T38" fmla="*/ 562741 w 3132350"/>
                  <a:gd name="T39" fmla="*/ 281073 h 3959240"/>
                  <a:gd name="T40" fmla="*/ 453673 w 3132350"/>
                  <a:gd name="T41" fmla="*/ 502949 h 3959240"/>
                  <a:gd name="T42" fmla="*/ 512641 w 3132350"/>
                  <a:gd name="T43" fmla="*/ 594407 h 3959240"/>
                  <a:gd name="T44" fmla="*/ 530675 w 3132350"/>
                  <a:gd name="T45" fmla="*/ 581501 h 3959240"/>
                  <a:gd name="T46" fmla="*/ 814139 w 3132350"/>
                  <a:gd name="T47" fmla="*/ 985995 h 3959240"/>
                  <a:gd name="T48" fmla="*/ 754314 w 3132350"/>
                  <a:gd name="T49" fmla="*/ 1029721 h 3959240"/>
                  <a:gd name="T50" fmla="*/ 464910 w 3132350"/>
                  <a:gd name="T51" fmla="*/ 628567 h 3959240"/>
                  <a:gd name="T52" fmla="*/ 482107 w 3132350"/>
                  <a:gd name="T53" fmla="*/ 616260 h 3959240"/>
                  <a:gd name="T54" fmla="*/ 422572 w 3132350"/>
                  <a:gd name="T55" fmla="*/ 523923 h 3959240"/>
                  <a:gd name="T56" fmla="*/ 281371 w 3132350"/>
                  <a:gd name="T57" fmla="*/ 562146 h 3959240"/>
                  <a:gd name="T58" fmla="*/ 0 w 3132350"/>
                  <a:gd name="T59" fmla="*/ 281073 h 3959240"/>
                  <a:gd name="T60" fmla="*/ 281371 w 3132350"/>
                  <a:gd name="T61" fmla="*/ 0 h 39592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132350"/>
                  <a:gd name="T94" fmla="*/ 0 h 3959240"/>
                  <a:gd name="T95" fmla="*/ 3132350 w 3132350"/>
                  <a:gd name="T96" fmla="*/ 3959240 h 39592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132350" h="3959240">
                    <a:moveTo>
                      <a:pt x="1005872" y="679617"/>
                    </a:moveTo>
                    <a:lnTo>
                      <a:pt x="1142879" y="679617"/>
                    </a:lnTo>
                    <a:lnTo>
                      <a:pt x="1142879" y="1011617"/>
                    </a:lnTo>
                    <a:lnTo>
                      <a:pt x="1474879" y="1011617"/>
                    </a:lnTo>
                    <a:lnTo>
                      <a:pt x="1474879" y="1148624"/>
                    </a:lnTo>
                    <a:lnTo>
                      <a:pt x="1142879" y="1148624"/>
                    </a:lnTo>
                    <a:lnTo>
                      <a:pt x="1142879" y="1480624"/>
                    </a:lnTo>
                    <a:lnTo>
                      <a:pt x="1005872" y="1480624"/>
                    </a:lnTo>
                    <a:lnTo>
                      <a:pt x="1005872" y="1148624"/>
                    </a:lnTo>
                    <a:lnTo>
                      <a:pt x="673872" y="1148624"/>
                    </a:lnTo>
                    <a:lnTo>
                      <a:pt x="673872" y="1011617"/>
                    </a:lnTo>
                    <a:lnTo>
                      <a:pt x="1005872" y="1011617"/>
                    </a:lnTo>
                    <a:lnTo>
                      <a:pt x="1005872" y="679617"/>
                    </a:lnTo>
                    <a:close/>
                    <a:moveTo>
                      <a:pt x="1080120" y="151325"/>
                    </a:moveTo>
                    <a:cubicBezTo>
                      <a:pt x="567161" y="151325"/>
                      <a:pt x="151325" y="567161"/>
                      <a:pt x="151325" y="1080120"/>
                    </a:cubicBezTo>
                    <a:cubicBezTo>
                      <a:pt x="151325" y="1593079"/>
                      <a:pt x="567161" y="2008915"/>
                      <a:pt x="1080120" y="2008915"/>
                    </a:cubicBezTo>
                    <a:cubicBezTo>
                      <a:pt x="1593079" y="2008915"/>
                      <a:pt x="2008915" y="1593079"/>
                      <a:pt x="2008915" y="1080120"/>
                    </a:cubicBezTo>
                    <a:cubicBezTo>
                      <a:pt x="2008915" y="567161"/>
                      <a:pt x="1593079" y="151325"/>
                      <a:pt x="1080120" y="151325"/>
                    </a:cubicBezTo>
                    <a:close/>
                    <a:moveTo>
                      <a:pt x="1080120" y="0"/>
                    </a:moveTo>
                    <a:cubicBezTo>
                      <a:pt x="1676654" y="0"/>
                      <a:pt x="2160240" y="483586"/>
                      <a:pt x="2160240" y="1080120"/>
                    </a:cubicBezTo>
                    <a:cubicBezTo>
                      <a:pt x="2160240" y="1427165"/>
                      <a:pt x="1996568" y="1735982"/>
                      <a:pt x="1741553" y="1932755"/>
                    </a:cubicBezTo>
                    <a:lnTo>
                      <a:pt x="1967917" y="2284217"/>
                    </a:lnTo>
                    <a:lnTo>
                      <a:pt x="2037145" y="2234618"/>
                    </a:lnTo>
                    <a:cubicBezTo>
                      <a:pt x="2913254" y="2995439"/>
                      <a:pt x="3181132" y="3578954"/>
                      <a:pt x="3125302" y="3789029"/>
                    </a:cubicBezTo>
                    <a:cubicBezTo>
                      <a:pt x="3106500" y="3931371"/>
                      <a:pt x="2976322" y="3969409"/>
                      <a:pt x="2895645" y="3957062"/>
                    </a:cubicBezTo>
                    <a:cubicBezTo>
                      <a:pt x="2363446" y="3830214"/>
                      <a:pt x="1961795" y="2830323"/>
                      <a:pt x="1784689" y="2415489"/>
                    </a:cubicBezTo>
                    <a:lnTo>
                      <a:pt x="1850702" y="2368194"/>
                    </a:lnTo>
                    <a:lnTo>
                      <a:pt x="1622163" y="2013355"/>
                    </a:lnTo>
                    <a:cubicBezTo>
                      <a:pt x="1463260" y="2107083"/>
                      <a:pt x="1277898" y="2160240"/>
                      <a:pt x="1080120" y="2160240"/>
                    </a:cubicBezTo>
                    <a:cubicBezTo>
                      <a:pt x="483586" y="2160240"/>
                      <a:pt x="0" y="1676654"/>
                      <a:pt x="0" y="1080120"/>
                    </a:cubicBezTo>
                    <a:cubicBezTo>
                      <a:pt x="0" y="483586"/>
                      <a:pt x="483586" y="0"/>
                      <a:pt x="1080120" y="0"/>
                    </a:cubicBezTo>
                    <a:close/>
                  </a:path>
                </a:pathLst>
              </a:custGeom>
              <a:solidFill>
                <a:srgbClr val="3D686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sp>
          <p:nvSpPr>
            <p:cNvPr id="62" name="TextBox 4">
              <a:extLst>
                <a:ext uri="{FF2B5EF4-FFF2-40B4-BE49-F238E27FC236}">
                  <a16:creationId xmlns:a16="http://schemas.microsoft.com/office/drawing/2014/main" id="{5ADD0738-F819-4D64-AC25-E7529D0E1199}"/>
                </a:ext>
              </a:extLst>
            </p:cNvPr>
            <p:cNvSpPr>
              <a:spLocks noChangeArrowheads="1"/>
            </p:cNvSpPr>
            <p:nvPr/>
          </p:nvSpPr>
          <p:spPr bwMode="auto">
            <a:xfrm>
              <a:off x="1815113" y="4021267"/>
              <a:ext cx="17160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zh-CN" altLang="en-US" b="1" dirty="0">
                  <a:solidFill>
                    <a:srgbClr val="3D6869"/>
                  </a:solidFill>
                  <a:latin typeface="Franklin Gothic Book" pitchFamily="34" charset="0"/>
                  <a:ea typeface="微软雅黑" pitchFamily="34" charset="-122"/>
                  <a:sym typeface="Franklin Gothic Book" pitchFamily="34" charset="0"/>
                </a:rPr>
                <a:t>计算服务</a:t>
              </a:r>
              <a:endParaRPr lang="en-US" b="1" dirty="0">
                <a:solidFill>
                  <a:srgbClr val="3D6869"/>
                </a:solidFill>
                <a:latin typeface="Franklin Gothic Book" pitchFamily="34" charset="0"/>
                <a:ea typeface="微软雅黑" pitchFamily="34" charset="-122"/>
                <a:sym typeface="Franklin Gothic Book" pitchFamily="34" charset="0"/>
              </a:endParaRPr>
            </a:p>
          </p:txBody>
        </p:sp>
      </p:grpSp>
      <p:sp>
        <p:nvSpPr>
          <p:cNvPr id="55" name="TextBox 4">
            <a:extLst>
              <a:ext uri="{FF2B5EF4-FFF2-40B4-BE49-F238E27FC236}">
                <a16:creationId xmlns:a16="http://schemas.microsoft.com/office/drawing/2014/main" id="{DB94E0F3-2005-4531-9CFE-54025A563EC7}"/>
              </a:ext>
            </a:extLst>
          </p:cNvPr>
          <p:cNvSpPr>
            <a:spLocks noChangeArrowheads="1"/>
          </p:cNvSpPr>
          <p:nvPr/>
        </p:nvSpPr>
        <p:spPr bwMode="auto">
          <a:xfrm>
            <a:off x="3544828" y="3291323"/>
            <a:ext cx="17160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err="1">
                <a:solidFill>
                  <a:srgbClr val="3D6869"/>
                </a:solidFill>
                <a:latin typeface="Franklin Gothic Book" pitchFamily="34" charset="0"/>
                <a:ea typeface="微软雅黑" pitchFamily="34" charset="-122"/>
                <a:sym typeface="Franklin Gothic Book" pitchFamily="34" charset="0"/>
              </a:rPr>
              <a:t>Tensorflow</a:t>
            </a:r>
            <a:endParaRPr lang="en-US" b="1" dirty="0">
              <a:solidFill>
                <a:srgbClr val="3D6869"/>
              </a:solidFill>
              <a:latin typeface="Franklin Gothic Book" pitchFamily="34" charset="0"/>
              <a:ea typeface="微软雅黑" pitchFamily="34" charset="-122"/>
              <a:sym typeface="Franklin Gothic Book" pitchFamily="34" charset="0"/>
            </a:endParaRPr>
          </a:p>
        </p:txBody>
      </p:sp>
      <p:grpSp>
        <p:nvGrpSpPr>
          <p:cNvPr id="9" name="组合 8">
            <a:extLst>
              <a:ext uri="{FF2B5EF4-FFF2-40B4-BE49-F238E27FC236}">
                <a16:creationId xmlns:a16="http://schemas.microsoft.com/office/drawing/2014/main" id="{6FD6A156-7253-4D0D-8AD2-7DB02EE00E66}"/>
              </a:ext>
            </a:extLst>
          </p:cNvPr>
          <p:cNvGrpSpPr/>
          <p:nvPr/>
        </p:nvGrpSpPr>
        <p:grpSpPr>
          <a:xfrm>
            <a:off x="1798980" y="4747036"/>
            <a:ext cx="8802544" cy="1373188"/>
            <a:chOff x="1798980" y="4747036"/>
            <a:chExt cx="8802544" cy="1373188"/>
          </a:xfrm>
        </p:grpSpPr>
        <p:grpSp>
          <p:nvGrpSpPr>
            <p:cNvPr id="5" name="组合 4">
              <a:extLst>
                <a:ext uri="{FF2B5EF4-FFF2-40B4-BE49-F238E27FC236}">
                  <a16:creationId xmlns:a16="http://schemas.microsoft.com/office/drawing/2014/main" id="{225BE4F7-D6CA-44E7-BE16-D1BF7FD99C18}"/>
                </a:ext>
              </a:extLst>
            </p:cNvPr>
            <p:cNvGrpSpPr/>
            <p:nvPr/>
          </p:nvGrpSpPr>
          <p:grpSpPr>
            <a:xfrm>
              <a:off x="1876624" y="4747036"/>
              <a:ext cx="8724900" cy="1373188"/>
              <a:chOff x="1876624" y="1541612"/>
              <a:chExt cx="8724900" cy="1373188"/>
            </a:xfrm>
          </p:grpSpPr>
          <p:sp>
            <p:nvSpPr>
              <p:cNvPr id="43" name="圆角矩形 6">
                <a:extLst>
                  <a:ext uri="{FF2B5EF4-FFF2-40B4-BE49-F238E27FC236}">
                    <a16:creationId xmlns:a16="http://schemas.microsoft.com/office/drawing/2014/main" id="{E1B56C28-92E7-4456-9613-48F4AB512F54}"/>
                  </a:ext>
                </a:extLst>
              </p:cNvPr>
              <p:cNvSpPr>
                <a:spLocks noChangeArrowheads="1"/>
              </p:cNvSpPr>
              <p:nvPr/>
            </p:nvSpPr>
            <p:spPr bwMode="auto">
              <a:xfrm>
                <a:off x="1876624" y="1541612"/>
                <a:ext cx="8724900" cy="1365250"/>
              </a:xfrm>
              <a:prstGeom prst="roundRect">
                <a:avLst>
                  <a:gd name="adj" fmla="val 16667"/>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7" name="矩形 28">
                <a:extLst>
                  <a:ext uri="{FF2B5EF4-FFF2-40B4-BE49-F238E27FC236}">
                    <a16:creationId xmlns:a16="http://schemas.microsoft.com/office/drawing/2014/main" id="{317EBF4E-D104-4697-84F0-114CA2364D46}"/>
                  </a:ext>
                </a:extLst>
              </p:cNvPr>
              <p:cNvSpPr>
                <a:spLocks noChangeArrowheads="1"/>
              </p:cNvSpPr>
              <p:nvPr/>
            </p:nvSpPr>
            <p:spPr bwMode="auto">
              <a:xfrm>
                <a:off x="3376811" y="1549550"/>
                <a:ext cx="6937375" cy="1365250"/>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9" name="KSO_Shape">
                <a:extLst>
                  <a:ext uri="{FF2B5EF4-FFF2-40B4-BE49-F238E27FC236}">
                    <a16:creationId xmlns:a16="http://schemas.microsoft.com/office/drawing/2014/main" id="{4CCC24A4-602A-42D0-8325-79B1D271B46A}"/>
                  </a:ext>
                </a:extLst>
              </p:cNvPr>
              <p:cNvSpPr>
                <a:spLocks noChangeArrowheads="1"/>
              </p:cNvSpPr>
              <p:nvPr/>
            </p:nvSpPr>
            <p:spPr bwMode="auto">
              <a:xfrm>
                <a:off x="2462080" y="1721000"/>
                <a:ext cx="409839" cy="712311"/>
              </a:xfrm>
              <a:custGeom>
                <a:avLst/>
                <a:gdLst>
                  <a:gd name="T0" fmla="*/ 21294 w 3238500"/>
                  <a:gd name="T1" fmla="*/ 133857 h 5638341"/>
                  <a:gd name="T2" fmla="*/ 76777 w 3238500"/>
                  <a:gd name="T3" fmla="*/ 133857 h 5638341"/>
                  <a:gd name="T4" fmla="*/ 76777 w 3238500"/>
                  <a:gd name="T5" fmla="*/ 146014 h 5638341"/>
                  <a:gd name="T6" fmla="*/ 21294 w 3238500"/>
                  <a:gd name="T7" fmla="*/ 146014 h 5638341"/>
                  <a:gd name="T8" fmla="*/ 21294 w 3238500"/>
                  <a:gd name="T9" fmla="*/ 110906 h 5638341"/>
                  <a:gd name="T10" fmla="*/ 76777 w 3238500"/>
                  <a:gd name="T11" fmla="*/ 110906 h 5638341"/>
                  <a:gd name="T12" fmla="*/ 76777 w 3238500"/>
                  <a:gd name="T13" fmla="*/ 123063 h 5638341"/>
                  <a:gd name="T14" fmla="*/ 21294 w 3238500"/>
                  <a:gd name="T15" fmla="*/ 123063 h 5638341"/>
                  <a:gd name="T16" fmla="*/ 21294 w 3238500"/>
                  <a:gd name="T17" fmla="*/ 87955 h 5638341"/>
                  <a:gd name="T18" fmla="*/ 76777 w 3238500"/>
                  <a:gd name="T19" fmla="*/ 87955 h 5638341"/>
                  <a:gd name="T20" fmla="*/ 76777 w 3238500"/>
                  <a:gd name="T21" fmla="*/ 100112 h 5638341"/>
                  <a:gd name="T22" fmla="*/ 21294 w 3238500"/>
                  <a:gd name="T23" fmla="*/ 100112 h 5638341"/>
                  <a:gd name="T24" fmla="*/ 21294 w 3238500"/>
                  <a:gd name="T25" fmla="*/ 65003 h 5638341"/>
                  <a:gd name="T26" fmla="*/ 76777 w 3238500"/>
                  <a:gd name="T27" fmla="*/ 65003 h 5638341"/>
                  <a:gd name="T28" fmla="*/ 76777 w 3238500"/>
                  <a:gd name="T29" fmla="*/ 77161 h 5638341"/>
                  <a:gd name="T30" fmla="*/ 21294 w 3238500"/>
                  <a:gd name="T31" fmla="*/ 77161 h 5638341"/>
                  <a:gd name="T32" fmla="*/ 21294 w 3238500"/>
                  <a:gd name="T33" fmla="*/ 42052 h 5638341"/>
                  <a:gd name="T34" fmla="*/ 76777 w 3238500"/>
                  <a:gd name="T35" fmla="*/ 42052 h 5638341"/>
                  <a:gd name="T36" fmla="*/ 76777 w 3238500"/>
                  <a:gd name="T37" fmla="*/ 54209 h 5638341"/>
                  <a:gd name="T38" fmla="*/ 21294 w 3238500"/>
                  <a:gd name="T39" fmla="*/ 54209 h 5638341"/>
                  <a:gd name="T40" fmla="*/ 16531 w 3238500"/>
                  <a:gd name="T41" fmla="*/ 25795 h 5638341"/>
                  <a:gd name="T42" fmla="*/ 10757 w 3238500"/>
                  <a:gd name="T43" fmla="*/ 31549 h 5638341"/>
                  <a:gd name="T44" fmla="*/ 10757 w 3238500"/>
                  <a:gd name="T45" fmla="*/ 154375 h 5638341"/>
                  <a:gd name="T46" fmla="*/ 16531 w 3238500"/>
                  <a:gd name="T47" fmla="*/ 160129 h 5638341"/>
                  <a:gd name="T48" fmla="*/ 81540 w 3238500"/>
                  <a:gd name="T49" fmla="*/ 160129 h 5638341"/>
                  <a:gd name="T50" fmla="*/ 87314 w 3238500"/>
                  <a:gd name="T51" fmla="*/ 154375 h 5638341"/>
                  <a:gd name="T52" fmla="*/ 87314 w 3238500"/>
                  <a:gd name="T53" fmla="*/ 31549 h 5638341"/>
                  <a:gd name="T54" fmla="*/ 81540 w 3238500"/>
                  <a:gd name="T55" fmla="*/ 25795 h 5638341"/>
                  <a:gd name="T56" fmla="*/ 31956 w 3238500"/>
                  <a:gd name="T57" fmla="*/ 0 h 5638341"/>
                  <a:gd name="T58" fmla="*/ 66548 w 3238500"/>
                  <a:gd name="T59" fmla="*/ 0 h 5638341"/>
                  <a:gd name="T60" fmla="*/ 70597 w 3238500"/>
                  <a:gd name="T61" fmla="*/ 4035 h 5638341"/>
                  <a:gd name="T62" fmla="*/ 70597 w 3238500"/>
                  <a:gd name="T63" fmla="*/ 15769 h 5638341"/>
                  <a:gd name="T64" fmla="*/ 82312 w 3238500"/>
                  <a:gd name="T65" fmla="*/ 15769 h 5638341"/>
                  <a:gd name="T66" fmla="*/ 98071 w 3238500"/>
                  <a:gd name="T67" fmla="*/ 31474 h 5638341"/>
                  <a:gd name="T68" fmla="*/ 98071 w 3238500"/>
                  <a:gd name="T69" fmla="*/ 154451 h 5638341"/>
                  <a:gd name="T70" fmla="*/ 82312 w 3238500"/>
                  <a:gd name="T71" fmla="*/ 170156 h 5638341"/>
                  <a:gd name="T72" fmla="*/ 15759 w 3238500"/>
                  <a:gd name="T73" fmla="*/ 170156 h 5638341"/>
                  <a:gd name="T74" fmla="*/ 0 w 3238500"/>
                  <a:gd name="T75" fmla="*/ 154451 h 5638341"/>
                  <a:gd name="T76" fmla="*/ 0 w 3238500"/>
                  <a:gd name="T77" fmla="*/ 31474 h 5638341"/>
                  <a:gd name="T78" fmla="*/ 15759 w 3238500"/>
                  <a:gd name="T79" fmla="*/ 15769 h 5638341"/>
                  <a:gd name="T80" fmla="*/ 27907 w 3238500"/>
                  <a:gd name="T81" fmla="*/ 15769 h 5638341"/>
                  <a:gd name="T82" fmla="*/ 27907 w 3238500"/>
                  <a:gd name="T83" fmla="*/ 4035 h 5638341"/>
                  <a:gd name="T84" fmla="*/ 31956 w 3238500"/>
                  <a:gd name="T85" fmla="*/ 0 h 5638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238500"/>
                  <a:gd name="T130" fmla="*/ 0 h 5638341"/>
                  <a:gd name="T131" fmla="*/ 3238500 w 3238500"/>
                  <a:gd name="T132" fmla="*/ 5638341 h 5638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238500" h="5638341">
                    <a:moveTo>
                      <a:pt x="703180" y="4435548"/>
                    </a:moveTo>
                    <a:lnTo>
                      <a:pt x="2535317" y="4435548"/>
                    </a:lnTo>
                    <a:lnTo>
                      <a:pt x="2535317" y="4838393"/>
                    </a:lnTo>
                    <a:lnTo>
                      <a:pt x="703180" y="4838393"/>
                    </a:lnTo>
                    <a:lnTo>
                      <a:pt x="703180" y="4435548"/>
                    </a:lnTo>
                    <a:close/>
                    <a:moveTo>
                      <a:pt x="703181" y="3675025"/>
                    </a:moveTo>
                    <a:lnTo>
                      <a:pt x="2535318" y="3675025"/>
                    </a:lnTo>
                    <a:lnTo>
                      <a:pt x="2535318" y="4077870"/>
                    </a:lnTo>
                    <a:lnTo>
                      <a:pt x="703181" y="4077870"/>
                    </a:lnTo>
                    <a:lnTo>
                      <a:pt x="703181" y="3675025"/>
                    </a:lnTo>
                    <a:close/>
                    <a:moveTo>
                      <a:pt x="703181" y="2914502"/>
                    </a:moveTo>
                    <a:lnTo>
                      <a:pt x="2535318" y="2914502"/>
                    </a:lnTo>
                    <a:lnTo>
                      <a:pt x="2535318" y="3317347"/>
                    </a:lnTo>
                    <a:lnTo>
                      <a:pt x="703181" y="3317347"/>
                    </a:lnTo>
                    <a:lnTo>
                      <a:pt x="703181" y="2914502"/>
                    </a:lnTo>
                    <a:close/>
                    <a:moveTo>
                      <a:pt x="703181" y="2153979"/>
                    </a:moveTo>
                    <a:lnTo>
                      <a:pt x="2535318" y="2153979"/>
                    </a:lnTo>
                    <a:lnTo>
                      <a:pt x="2535318" y="2556824"/>
                    </a:lnTo>
                    <a:lnTo>
                      <a:pt x="703181" y="2556824"/>
                    </a:lnTo>
                    <a:lnTo>
                      <a:pt x="703181" y="2153979"/>
                    </a:lnTo>
                    <a:close/>
                    <a:moveTo>
                      <a:pt x="703181" y="1393456"/>
                    </a:moveTo>
                    <a:lnTo>
                      <a:pt x="2535318" y="1393456"/>
                    </a:lnTo>
                    <a:lnTo>
                      <a:pt x="2535318" y="1796301"/>
                    </a:lnTo>
                    <a:lnTo>
                      <a:pt x="703181" y="1796301"/>
                    </a:lnTo>
                    <a:lnTo>
                      <a:pt x="703181" y="1393456"/>
                    </a:lnTo>
                    <a:close/>
                    <a:moveTo>
                      <a:pt x="545879" y="854765"/>
                    </a:moveTo>
                    <a:cubicBezTo>
                      <a:pt x="440576" y="854765"/>
                      <a:pt x="355211" y="940130"/>
                      <a:pt x="355211" y="1045433"/>
                    </a:cubicBezTo>
                    <a:lnTo>
                      <a:pt x="355211" y="5115447"/>
                    </a:lnTo>
                    <a:cubicBezTo>
                      <a:pt x="355211" y="5220750"/>
                      <a:pt x="440576" y="5306115"/>
                      <a:pt x="545879" y="5306115"/>
                    </a:cubicBezTo>
                    <a:lnTo>
                      <a:pt x="2692622" y="5306115"/>
                    </a:lnTo>
                    <a:cubicBezTo>
                      <a:pt x="2797925" y="5306115"/>
                      <a:pt x="2883290" y="5220750"/>
                      <a:pt x="2883290" y="5115447"/>
                    </a:cubicBezTo>
                    <a:lnTo>
                      <a:pt x="2883290" y="1045433"/>
                    </a:lnTo>
                    <a:cubicBezTo>
                      <a:pt x="2883290" y="940130"/>
                      <a:pt x="2797925" y="854765"/>
                      <a:pt x="2692622" y="854765"/>
                    </a:cubicBezTo>
                    <a:lnTo>
                      <a:pt x="545879" y="854765"/>
                    </a:lnTo>
                    <a:close/>
                    <a:moveTo>
                      <a:pt x="1055257" y="0"/>
                    </a:moveTo>
                    <a:lnTo>
                      <a:pt x="2197532" y="0"/>
                    </a:lnTo>
                    <a:cubicBezTo>
                      <a:pt x="2271379" y="0"/>
                      <a:pt x="2331244" y="59865"/>
                      <a:pt x="2331244" y="133712"/>
                    </a:cubicBezTo>
                    <a:lnTo>
                      <a:pt x="2331244" y="522540"/>
                    </a:lnTo>
                    <a:lnTo>
                      <a:pt x="2718105" y="522540"/>
                    </a:lnTo>
                    <a:cubicBezTo>
                      <a:pt x="3005511" y="522540"/>
                      <a:pt x="3238500" y="755529"/>
                      <a:pt x="3238500" y="1042935"/>
                    </a:cubicBezTo>
                    <a:lnTo>
                      <a:pt x="3238500" y="5117946"/>
                    </a:lnTo>
                    <a:cubicBezTo>
                      <a:pt x="3238500" y="5405352"/>
                      <a:pt x="3005511" y="5638341"/>
                      <a:pt x="2718105" y="5638341"/>
                    </a:cubicBezTo>
                    <a:lnTo>
                      <a:pt x="520395" y="5638341"/>
                    </a:lnTo>
                    <a:cubicBezTo>
                      <a:pt x="232989" y="5638341"/>
                      <a:pt x="0" y="5405352"/>
                      <a:pt x="0" y="5117946"/>
                    </a:cubicBezTo>
                    <a:lnTo>
                      <a:pt x="0" y="1042935"/>
                    </a:lnTo>
                    <a:cubicBezTo>
                      <a:pt x="0" y="755529"/>
                      <a:pt x="232989" y="522540"/>
                      <a:pt x="520395" y="522540"/>
                    </a:cubicBezTo>
                    <a:lnTo>
                      <a:pt x="921545" y="522540"/>
                    </a:lnTo>
                    <a:lnTo>
                      <a:pt x="921545" y="133712"/>
                    </a:lnTo>
                    <a:cubicBezTo>
                      <a:pt x="921545" y="59865"/>
                      <a:pt x="981410" y="0"/>
                      <a:pt x="1055257" y="0"/>
                    </a:cubicBezTo>
                    <a:close/>
                  </a:path>
                </a:pathLst>
              </a:custGeom>
              <a:solidFill>
                <a:srgbClr val="3D686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sp>
          <p:nvSpPr>
            <p:cNvPr id="63" name="TextBox 4">
              <a:extLst>
                <a:ext uri="{FF2B5EF4-FFF2-40B4-BE49-F238E27FC236}">
                  <a16:creationId xmlns:a16="http://schemas.microsoft.com/office/drawing/2014/main" id="{75B11498-FEA8-4633-B26F-E1C29E5FA766}"/>
                </a:ext>
              </a:extLst>
            </p:cNvPr>
            <p:cNvSpPr>
              <a:spLocks noChangeArrowheads="1"/>
            </p:cNvSpPr>
            <p:nvPr/>
          </p:nvSpPr>
          <p:spPr bwMode="auto">
            <a:xfrm>
              <a:off x="1798980" y="5564744"/>
              <a:ext cx="17160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zh-CN" altLang="en-US" b="1" dirty="0">
                  <a:solidFill>
                    <a:srgbClr val="3D6869"/>
                  </a:solidFill>
                  <a:latin typeface="Franklin Gothic Book" pitchFamily="34" charset="0"/>
                  <a:ea typeface="微软雅黑" pitchFamily="34" charset="-122"/>
                  <a:sym typeface="Franklin Gothic Book" pitchFamily="34" charset="0"/>
                </a:rPr>
                <a:t>安卓端</a:t>
              </a:r>
              <a:endParaRPr lang="en-US" b="1" dirty="0">
                <a:solidFill>
                  <a:srgbClr val="3D6869"/>
                </a:solidFill>
                <a:latin typeface="Franklin Gothic Book" pitchFamily="34" charset="0"/>
                <a:ea typeface="微软雅黑" pitchFamily="34" charset="-122"/>
                <a:sym typeface="Franklin Gothic Book" pitchFamily="34" charset="0"/>
              </a:endParaRPr>
            </a:p>
          </p:txBody>
        </p:sp>
      </p:grpSp>
      <p:sp>
        <p:nvSpPr>
          <p:cNvPr id="57" name="TextBox 4">
            <a:extLst>
              <a:ext uri="{FF2B5EF4-FFF2-40B4-BE49-F238E27FC236}">
                <a16:creationId xmlns:a16="http://schemas.microsoft.com/office/drawing/2014/main" id="{BA753005-03D7-4DB4-8AFF-565987E89452}"/>
              </a:ext>
            </a:extLst>
          </p:cNvPr>
          <p:cNvSpPr>
            <a:spLocks noChangeArrowheads="1"/>
          </p:cNvSpPr>
          <p:nvPr/>
        </p:nvSpPr>
        <p:spPr bwMode="auto">
          <a:xfrm>
            <a:off x="3549854" y="4832665"/>
            <a:ext cx="17160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b="1" dirty="0">
                <a:solidFill>
                  <a:srgbClr val="3D6869"/>
                </a:solidFill>
                <a:latin typeface="Franklin Gothic Book" pitchFamily="34" charset="0"/>
                <a:ea typeface="微软雅黑" pitchFamily="34" charset="-122"/>
                <a:sym typeface="Franklin Gothic Book" pitchFamily="34" charset="0"/>
              </a:rPr>
              <a:t>Java</a:t>
            </a:r>
          </a:p>
        </p:txBody>
      </p:sp>
      <p:sp>
        <p:nvSpPr>
          <p:cNvPr id="67" name="TextBox 4">
            <a:extLst>
              <a:ext uri="{FF2B5EF4-FFF2-40B4-BE49-F238E27FC236}">
                <a16:creationId xmlns:a16="http://schemas.microsoft.com/office/drawing/2014/main" id="{F986F50E-B557-44BA-8332-928D1A160F15}"/>
              </a:ext>
            </a:extLst>
          </p:cNvPr>
          <p:cNvSpPr>
            <a:spLocks noChangeArrowheads="1"/>
          </p:cNvSpPr>
          <p:nvPr/>
        </p:nvSpPr>
        <p:spPr bwMode="auto">
          <a:xfrm>
            <a:off x="3501232" y="2155825"/>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a:solidFill>
                  <a:srgbClr val="3D6869"/>
                </a:solidFill>
                <a:latin typeface="Franklin Gothic Book" pitchFamily="34" charset="0"/>
                <a:ea typeface="微软雅黑" pitchFamily="34" charset="-122"/>
                <a:sym typeface="Franklin Gothic Book" pitchFamily="34" charset="0"/>
              </a:rPr>
              <a:t>Flask</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68" name="TextBox 4">
            <a:extLst>
              <a:ext uri="{FF2B5EF4-FFF2-40B4-BE49-F238E27FC236}">
                <a16:creationId xmlns:a16="http://schemas.microsoft.com/office/drawing/2014/main" id="{FFE6042D-ACA0-4E9C-BBA5-823168A1F2CC}"/>
              </a:ext>
            </a:extLst>
          </p:cNvPr>
          <p:cNvSpPr>
            <a:spLocks noChangeArrowheads="1"/>
          </p:cNvSpPr>
          <p:nvPr/>
        </p:nvSpPr>
        <p:spPr bwMode="auto">
          <a:xfrm>
            <a:off x="4884972" y="1702860"/>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err="1">
                <a:solidFill>
                  <a:srgbClr val="3D6869"/>
                </a:solidFill>
                <a:latin typeface="Franklin Gothic Book" pitchFamily="34" charset="0"/>
                <a:ea typeface="微软雅黑" pitchFamily="34" charset="-122"/>
                <a:sym typeface="Franklin Gothic Book" pitchFamily="34" charset="0"/>
              </a:rPr>
              <a:t>MySql</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69" name="TextBox 4">
            <a:extLst>
              <a:ext uri="{FF2B5EF4-FFF2-40B4-BE49-F238E27FC236}">
                <a16:creationId xmlns:a16="http://schemas.microsoft.com/office/drawing/2014/main" id="{682C5DC5-EF1B-4C90-BAEB-6B143F082F97}"/>
              </a:ext>
            </a:extLst>
          </p:cNvPr>
          <p:cNvSpPr>
            <a:spLocks noChangeArrowheads="1"/>
          </p:cNvSpPr>
          <p:nvPr/>
        </p:nvSpPr>
        <p:spPr bwMode="auto">
          <a:xfrm>
            <a:off x="4884972" y="2168666"/>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err="1">
                <a:solidFill>
                  <a:srgbClr val="3D6869"/>
                </a:solidFill>
                <a:latin typeface="Franklin Gothic Book" pitchFamily="34" charset="0"/>
                <a:ea typeface="微软雅黑" pitchFamily="34" charset="-122"/>
                <a:sym typeface="Franklin Gothic Book" pitchFamily="34" charset="0"/>
              </a:rPr>
              <a:t>RestFul</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70" name="TextBox 4">
            <a:extLst>
              <a:ext uri="{FF2B5EF4-FFF2-40B4-BE49-F238E27FC236}">
                <a16:creationId xmlns:a16="http://schemas.microsoft.com/office/drawing/2014/main" id="{25689916-6BF4-4668-A9CE-3491714EEA97}"/>
              </a:ext>
            </a:extLst>
          </p:cNvPr>
          <p:cNvSpPr>
            <a:spLocks noChangeArrowheads="1"/>
          </p:cNvSpPr>
          <p:nvPr/>
        </p:nvSpPr>
        <p:spPr bwMode="auto">
          <a:xfrm>
            <a:off x="3536279" y="3826170"/>
            <a:ext cx="17160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err="1">
                <a:solidFill>
                  <a:srgbClr val="3D6869"/>
                </a:solidFill>
                <a:latin typeface="Franklin Gothic Book" pitchFamily="34" charset="0"/>
                <a:ea typeface="微软雅黑" pitchFamily="34" charset="-122"/>
                <a:sym typeface="Franklin Gothic Book" pitchFamily="34" charset="0"/>
              </a:rPr>
              <a:t>Keras</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71" name="TextBox 4">
            <a:extLst>
              <a:ext uri="{FF2B5EF4-FFF2-40B4-BE49-F238E27FC236}">
                <a16:creationId xmlns:a16="http://schemas.microsoft.com/office/drawing/2014/main" id="{556206D5-0F4C-4737-8CD1-CD40F6AFCFB5}"/>
              </a:ext>
            </a:extLst>
          </p:cNvPr>
          <p:cNvSpPr>
            <a:spLocks noChangeArrowheads="1"/>
          </p:cNvSpPr>
          <p:nvPr/>
        </p:nvSpPr>
        <p:spPr bwMode="auto">
          <a:xfrm>
            <a:off x="4973638" y="3283285"/>
            <a:ext cx="17160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err="1">
                <a:solidFill>
                  <a:srgbClr val="3D6869"/>
                </a:solidFill>
                <a:latin typeface="Franklin Gothic Book" pitchFamily="34" charset="0"/>
                <a:ea typeface="微软雅黑" pitchFamily="34" charset="-122"/>
                <a:sym typeface="Franklin Gothic Book" pitchFamily="34" charset="0"/>
              </a:rPr>
              <a:t>numpy</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72" name="TextBox 4">
            <a:extLst>
              <a:ext uri="{FF2B5EF4-FFF2-40B4-BE49-F238E27FC236}">
                <a16:creationId xmlns:a16="http://schemas.microsoft.com/office/drawing/2014/main" id="{F594B309-A8D4-4643-98C6-E9BDC5EAD859}"/>
              </a:ext>
            </a:extLst>
          </p:cNvPr>
          <p:cNvSpPr>
            <a:spLocks noChangeArrowheads="1"/>
          </p:cNvSpPr>
          <p:nvPr/>
        </p:nvSpPr>
        <p:spPr bwMode="auto">
          <a:xfrm>
            <a:off x="6247606" y="3306303"/>
            <a:ext cx="17160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err="1">
                <a:solidFill>
                  <a:srgbClr val="3D6869"/>
                </a:solidFill>
                <a:latin typeface="Franklin Gothic Book" pitchFamily="34" charset="0"/>
                <a:ea typeface="微软雅黑" pitchFamily="34" charset="-122"/>
                <a:sym typeface="Franklin Gothic Book" pitchFamily="34" charset="0"/>
              </a:rPr>
              <a:t>opencv</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73" name="TextBox 4">
            <a:extLst>
              <a:ext uri="{FF2B5EF4-FFF2-40B4-BE49-F238E27FC236}">
                <a16:creationId xmlns:a16="http://schemas.microsoft.com/office/drawing/2014/main" id="{165CB2EC-CF28-4BFE-B555-C233CB2F65FA}"/>
              </a:ext>
            </a:extLst>
          </p:cNvPr>
          <p:cNvSpPr>
            <a:spLocks noChangeArrowheads="1"/>
          </p:cNvSpPr>
          <p:nvPr/>
        </p:nvSpPr>
        <p:spPr bwMode="auto">
          <a:xfrm>
            <a:off x="4973638" y="3783030"/>
            <a:ext cx="17160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err="1">
                <a:solidFill>
                  <a:srgbClr val="3D6869"/>
                </a:solidFill>
                <a:latin typeface="Franklin Gothic Book" pitchFamily="34" charset="0"/>
                <a:ea typeface="微软雅黑" pitchFamily="34" charset="-122"/>
                <a:sym typeface="Franklin Gothic Book" pitchFamily="34" charset="0"/>
              </a:rPr>
              <a:t>sicpy</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74" name="TextBox 4">
            <a:extLst>
              <a:ext uri="{FF2B5EF4-FFF2-40B4-BE49-F238E27FC236}">
                <a16:creationId xmlns:a16="http://schemas.microsoft.com/office/drawing/2014/main" id="{FB50DEDE-9664-40B8-B976-028D95939A94}"/>
              </a:ext>
            </a:extLst>
          </p:cNvPr>
          <p:cNvSpPr>
            <a:spLocks noChangeArrowheads="1"/>
          </p:cNvSpPr>
          <p:nvPr/>
        </p:nvSpPr>
        <p:spPr bwMode="auto">
          <a:xfrm>
            <a:off x="3574557" y="5344633"/>
            <a:ext cx="17160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b="1" dirty="0">
                <a:solidFill>
                  <a:srgbClr val="3D6869"/>
                </a:solidFill>
                <a:latin typeface="Franklin Gothic Book" pitchFamily="34" charset="0"/>
                <a:ea typeface="微软雅黑" pitchFamily="34" charset="-122"/>
                <a:sym typeface="Franklin Gothic Book" pitchFamily="34" charset="0"/>
              </a:rPr>
              <a:t>Picasso</a:t>
            </a:r>
          </a:p>
        </p:txBody>
      </p:sp>
      <p:sp>
        <p:nvSpPr>
          <p:cNvPr id="75" name="TextBox 4">
            <a:extLst>
              <a:ext uri="{FF2B5EF4-FFF2-40B4-BE49-F238E27FC236}">
                <a16:creationId xmlns:a16="http://schemas.microsoft.com/office/drawing/2014/main" id="{319E27A0-CCE0-4A5C-9142-AC4BBB3DA1AF}"/>
              </a:ext>
            </a:extLst>
          </p:cNvPr>
          <p:cNvSpPr>
            <a:spLocks noChangeArrowheads="1"/>
          </p:cNvSpPr>
          <p:nvPr/>
        </p:nvSpPr>
        <p:spPr bwMode="auto">
          <a:xfrm>
            <a:off x="4912789" y="4859650"/>
            <a:ext cx="17160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b="1" dirty="0" err="1">
                <a:solidFill>
                  <a:srgbClr val="3D6869"/>
                </a:solidFill>
                <a:latin typeface="Franklin Gothic Book" pitchFamily="34" charset="0"/>
                <a:ea typeface="微软雅黑" pitchFamily="34" charset="-122"/>
                <a:sym typeface="Franklin Gothic Book" pitchFamily="34" charset="0"/>
              </a:rPr>
              <a:t>GPUImage</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52" name="TextBox 4">
            <a:extLst>
              <a:ext uri="{FF2B5EF4-FFF2-40B4-BE49-F238E27FC236}">
                <a16:creationId xmlns:a16="http://schemas.microsoft.com/office/drawing/2014/main" id="{68700D66-8E03-4427-AFC4-7DBC913A5A96}"/>
              </a:ext>
            </a:extLst>
          </p:cNvPr>
          <p:cNvSpPr>
            <a:spLocks noChangeArrowheads="1"/>
          </p:cNvSpPr>
          <p:nvPr/>
        </p:nvSpPr>
        <p:spPr bwMode="auto">
          <a:xfrm>
            <a:off x="6205536" y="1687654"/>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a:solidFill>
                  <a:srgbClr val="3D6869"/>
                </a:solidFill>
                <a:latin typeface="Franklin Gothic Book" pitchFamily="34" charset="0"/>
                <a:ea typeface="微软雅黑" pitchFamily="34" charset="-122"/>
                <a:sym typeface="Franklin Gothic Book" pitchFamily="34" charset="0"/>
              </a:rPr>
              <a:t>OAuth2.0</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10" name="矩形 9">
            <a:extLst>
              <a:ext uri="{FF2B5EF4-FFF2-40B4-BE49-F238E27FC236}">
                <a16:creationId xmlns:a16="http://schemas.microsoft.com/office/drawing/2014/main" id="{3ABEA55D-9DB7-42BD-835A-1140C930E041}"/>
              </a:ext>
            </a:extLst>
          </p:cNvPr>
          <p:cNvSpPr/>
          <p:nvPr/>
        </p:nvSpPr>
        <p:spPr>
          <a:xfrm>
            <a:off x="5217320" y="5423112"/>
            <a:ext cx="1056700" cy="369332"/>
          </a:xfrm>
          <a:prstGeom prst="rect">
            <a:avLst/>
          </a:prstGeom>
        </p:spPr>
        <p:txBody>
          <a:bodyPr wrap="none">
            <a:spAutoFit/>
          </a:bodyPr>
          <a:lstStyle/>
          <a:p>
            <a:r>
              <a:rPr lang="zh-CN" altLang="en-US" b="1" dirty="0">
                <a:solidFill>
                  <a:srgbClr val="3D6869"/>
                </a:solidFill>
                <a:latin typeface="Franklin Gothic Book" pitchFamily="34" charset="0"/>
                <a:ea typeface="微软雅黑" pitchFamily="34" charset="-122"/>
              </a:rPr>
              <a:t>Retrofit2</a:t>
            </a:r>
          </a:p>
        </p:txBody>
      </p:sp>
    </p:spTree>
    <p:extLst>
      <p:ext uri="{BB962C8B-B14F-4D97-AF65-F5344CB8AC3E}">
        <p14:creationId xmlns:p14="http://schemas.microsoft.com/office/powerpoint/2010/main" val="25927900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500" fill="hold"/>
                                        <p:tgtEl>
                                          <p:spTgt spid="2"/>
                                        </p:tgtEl>
                                        <p:attrNameLst>
                                          <p:attrName>r</p:attrName>
                                        </p:attrNameLst>
                                      </p:cBhvr>
                                    </p:animRot>
                                  </p:childTnLst>
                                </p:cTn>
                              </p:par>
                              <p:par>
                                <p:cTn id="7" presetID="22" presetClass="entr" presetSubtype="8"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250"/>
                                        <p:tgtEl>
                                          <p:spTgt spid="53"/>
                                        </p:tgtEl>
                                      </p:cBhvr>
                                    </p:animEffect>
                                  </p:childTnLst>
                                </p:cTn>
                              </p:par>
                            </p:childTnLst>
                          </p:cTn>
                        </p:par>
                        <p:par>
                          <p:cTn id="19" fill="hold">
                            <p:stCondLst>
                              <p:cond delay="750"/>
                            </p:stCondLst>
                            <p:childTnLst>
                              <p:par>
                                <p:cTn id="20" presetID="10" presetClass="entr" presetSubtype="0" fill="hold" grpId="0"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250"/>
                                        <p:tgtEl>
                                          <p:spTgt spid="67"/>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250"/>
                                        <p:tgtEl>
                                          <p:spTgt spid="68"/>
                                        </p:tgtEl>
                                      </p:cBhvr>
                                    </p:animEffect>
                                  </p:childTnLst>
                                </p:cTn>
                              </p:par>
                            </p:childTnLst>
                          </p:cTn>
                        </p:par>
                        <p:par>
                          <p:cTn id="27" fill="hold">
                            <p:stCondLst>
                              <p:cond delay="1250"/>
                            </p:stCondLst>
                            <p:childTnLst>
                              <p:par>
                                <p:cTn id="28" presetID="10" presetClass="entr" presetSubtype="0" fill="hold" grpId="0" nodeType="after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25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250"/>
                                        <p:tgtEl>
                                          <p:spTgt spid="55"/>
                                        </p:tgtEl>
                                      </p:cBhvr>
                                    </p:animEffect>
                                  </p:childTnLst>
                                </p:cTn>
                              </p:par>
                            </p:childTnLst>
                          </p:cTn>
                        </p:par>
                        <p:par>
                          <p:cTn id="44" fill="hold">
                            <p:stCondLst>
                              <p:cond delay="750"/>
                            </p:stCondLst>
                            <p:childTnLst>
                              <p:par>
                                <p:cTn id="45" presetID="10" presetClass="entr" presetSubtype="0"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250"/>
                                        <p:tgtEl>
                                          <p:spTgt spid="70"/>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250"/>
                                        <p:tgtEl>
                                          <p:spTgt spid="71"/>
                                        </p:tgtEl>
                                      </p:cBhvr>
                                    </p:animEffect>
                                  </p:childTnLst>
                                </p:cTn>
                              </p:par>
                            </p:childTnLst>
                          </p:cTn>
                        </p:par>
                        <p:par>
                          <p:cTn id="52" fill="hold">
                            <p:stCondLst>
                              <p:cond delay="1250"/>
                            </p:stCondLst>
                            <p:childTnLst>
                              <p:par>
                                <p:cTn id="53" presetID="10" presetClass="entr" presetSubtype="0" fill="hold" grpId="0" nodeType="after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fade">
                                      <p:cBhvr>
                                        <p:cTn id="55" dur="250"/>
                                        <p:tgtEl>
                                          <p:spTgt spid="73"/>
                                        </p:tgtEl>
                                      </p:cBhvr>
                                    </p:animEffect>
                                  </p:childTnLst>
                                </p:cTn>
                              </p:par>
                            </p:childTnLst>
                          </p:cTn>
                        </p:par>
                        <p:par>
                          <p:cTn id="56" fill="hold">
                            <p:stCondLst>
                              <p:cond delay="1500"/>
                            </p:stCondLst>
                            <p:childTnLst>
                              <p:par>
                                <p:cTn id="57" presetID="10" presetClass="entr" presetSubtype="0" fill="hold" grpId="0" nodeType="after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250"/>
                                        <p:tgtEl>
                                          <p:spTgt spid="7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ipe(left)">
                                      <p:cBhvr>
                                        <p:cTn id="64" dur="500"/>
                                        <p:tgtEl>
                                          <p:spTgt spid="9"/>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fade">
                                      <p:cBhvr>
                                        <p:cTn id="68" dur="250"/>
                                        <p:tgtEl>
                                          <p:spTgt spid="57"/>
                                        </p:tgtEl>
                                      </p:cBhvr>
                                    </p:animEffect>
                                  </p:childTnLst>
                                </p:cTn>
                              </p:par>
                            </p:childTnLst>
                          </p:cTn>
                        </p:par>
                        <p:par>
                          <p:cTn id="69" fill="hold">
                            <p:stCondLst>
                              <p:cond delay="750"/>
                            </p:stCondLst>
                            <p:childTnLst>
                              <p:par>
                                <p:cTn id="70" presetID="10" presetClass="entr" presetSubtype="0" fill="hold" grpId="0" nodeType="after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fade">
                                      <p:cBhvr>
                                        <p:cTn id="72" dur="250"/>
                                        <p:tgtEl>
                                          <p:spTgt spid="74"/>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75"/>
                                        </p:tgtEl>
                                        <p:attrNameLst>
                                          <p:attrName>style.visibility</p:attrName>
                                        </p:attrNameLst>
                                      </p:cBhvr>
                                      <p:to>
                                        <p:strVal val="visible"/>
                                      </p:to>
                                    </p:set>
                                    <p:animEffect transition="in" filter="fade">
                                      <p:cBhvr>
                                        <p:cTn id="76" dur="250"/>
                                        <p:tgtEl>
                                          <p:spTgt spid="75"/>
                                        </p:tgtEl>
                                      </p:cBhvr>
                                    </p:animEffect>
                                  </p:childTnLst>
                                </p:cTn>
                              </p:par>
                            </p:childTnLst>
                          </p:cTn>
                        </p:par>
                        <p:par>
                          <p:cTn id="77" fill="hold">
                            <p:stCondLst>
                              <p:cond delay="1250"/>
                            </p:stCondLst>
                            <p:childTnLst>
                              <p:par>
                                <p:cTn id="78" presetID="10" presetClass="entr" presetSubtype="0" fill="hold" grpId="0" nodeType="after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5" grpId="0"/>
      <p:bldP spid="57" grpId="0"/>
      <p:bldP spid="67" grpId="0"/>
      <p:bldP spid="68" grpId="0"/>
      <p:bldP spid="69" grpId="0"/>
      <p:bldP spid="70" grpId="0"/>
      <p:bldP spid="71" grpId="0"/>
      <p:bldP spid="72" grpId="0"/>
      <p:bldP spid="73" grpId="0"/>
      <p:bldP spid="74" grpId="0"/>
      <p:bldP spid="75" grpId="0"/>
      <p:bldP spid="52"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4"/>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矩形 3"/>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5364" name="文本框 7"/>
          <p:cNvSpPr>
            <a:spLocks noChangeArrowheads="1"/>
          </p:cNvSpPr>
          <p:nvPr/>
        </p:nvSpPr>
        <p:spPr bwMode="auto">
          <a:xfrm>
            <a:off x="1058863" y="2297113"/>
            <a:ext cx="2606675"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buFont typeface="Arial" pitchFamily="34" charset="0"/>
              <a:buNone/>
            </a:pPr>
            <a:r>
              <a:rPr lang="en-US" altLang="zh-CN" sz="13800" b="1">
                <a:solidFill>
                  <a:srgbClr val="427172"/>
                </a:solidFill>
                <a:latin typeface="Broadway" pitchFamily="82" charset="0"/>
                <a:ea typeface="华文隶书" pitchFamily="2" charset="-122"/>
                <a:sym typeface="Microsoft New Tai Lue" pitchFamily="34" charset="0"/>
              </a:rPr>
              <a:t>03</a:t>
            </a:r>
            <a:endParaRPr lang="zh-CN" altLang="en-US" sz="13800" b="1">
              <a:solidFill>
                <a:srgbClr val="427172"/>
              </a:solidFill>
              <a:latin typeface="Broadway" pitchFamily="82" charset="0"/>
              <a:ea typeface="华文隶书" pitchFamily="2" charset="-122"/>
              <a:sym typeface="Microsoft New Tai Lue" pitchFamily="34" charset="0"/>
            </a:endParaRPr>
          </a:p>
        </p:txBody>
      </p:sp>
      <p:sp>
        <p:nvSpPr>
          <p:cNvPr id="15365" name="矩形 8"/>
          <p:cNvSpPr>
            <a:spLocks noChangeArrowheads="1"/>
          </p:cNvSpPr>
          <p:nvPr/>
        </p:nvSpPr>
        <p:spPr bwMode="auto">
          <a:xfrm>
            <a:off x="6415088" y="2960688"/>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4800" b="1" dirty="0">
                <a:solidFill>
                  <a:srgbClr val="427172"/>
                </a:solidFill>
                <a:latin typeface="微软雅黑" pitchFamily="34" charset="-122"/>
                <a:ea typeface="微软雅黑" pitchFamily="34" charset="-122"/>
                <a:sym typeface="微软雅黑" pitchFamily="34" charset="-122"/>
              </a:rPr>
              <a:t>项目管理</a:t>
            </a:r>
            <a:endParaRPr lang="zh-CN" altLang="en-US" sz="4800" b="1" dirty="0">
              <a:solidFill>
                <a:srgbClr val="427172"/>
              </a:solidFill>
              <a:latin typeface="Calibri" pitchFamily="34" charset="0"/>
              <a:sym typeface="宋体" pitchFamily="2" charset="-122"/>
            </a:endParaRPr>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1"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2"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3"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4"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5"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6"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7"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90" name="矩形 11"/>
          <p:cNvSpPr>
            <a:spLocks noChangeArrowheads="1"/>
          </p:cNvSpPr>
          <p:nvPr/>
        </p:nvSpPr>
        <p:spPr bwMode="auto">
          <a:xfrm>
            <a:off x="793750" y="1290638"/>
            <a:ext cx="10541000" cy="4237037"/>
          </a:xfrm>
          <a:prstGeom prst="rect">
            <a:avLst/>
          </a:prstGeom>
          <a:solidFill>
            <a:srgbClr val="BFBFBF">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lIns="4248000" rIns="252000" anchor="ctr"/>
          <a:lstStyle/>
          <a:p>
            <a:pPr algn="just">
              <a:lnSpc>
                <a:spcPct val="130000"/>
              </a:lnSpc>
              <a:spcBef>
                <a:spcPts val="600"/>
              </a:spcBef>
              <a:spcAft>
                <a:spcPts val="600"/>
              </a:spcAft>
              <a:buFont typeface="Arial" pitchFamily="34" charset="0"/>
              <a:buNone/>
            </a:pPr>
            <a:endParaRPr lang="zh-CN" altLang="zh-CN" sz="1400" dirty="0">
              <a:solidFill>
                <a:srgbClr val="427172"/>
              </a:solidFill>
              <a:latin typeface="微软雅黑" pitchFamily="34" charset="-122"/>
              <a:sym typeface="微软雅黑" pitchFamily="34" charset="-122"/>
            </a:endParaRPr>
          </a:p>
        </p:txBody>
      </p:sp>
      <p:grpSp>
        <p:nvGrpSpPr>
          <p:cNvPr id="2" name="组合 1">
            <a:extLst>
              <a:ext uri="{FF2B5EF4-FFF2-40B4-BE49-F238E27FC236}">
                <a16:creationId xmlns:a16="http://schemas.microsoft.com/office/drawing/2014/main" id="{1B04E658-DC01-4CCC-B764-E0ECB4757E5E}"/>
              </a:ext>
            </a:extLst>
          </p:cNvPr>
          <p:cNvGrpSpPr/>
          <p:nvPr/>
        </p:nvGrpSpPr>
        <p:grpSpPr>
          <a:xfrm>
            <a:off x="1095375" y="1120775"/>
            <a:ext cx="523875" cy="4543425"/>
            <a:chOff x="1095375" y="1120775"/>
            <a:chExt cx="523875" cy="4543425"/>
          </a:xfrm>
        </p:grpSpPr>
        <p:sp>
          <p:nvSpPr>
            <p:cNvPr id="7178" name="椭圆 16"/>
            <p:cNvSpPr>
              <a:spLocks noChangeArrowheads="1"/>
            </p:cNvSpPr>
            <p:nvPr/>
          </p:nvSpPr>
          <p:spPr bwMode="auto">
            <a:xfrm>
              <a:off x="1101725" y="5429250"/>
              <a:ext cx="95250" cy="230188"/>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9" name="椭圆 17"/>
            <p:cNvSpPr>
              <a:spLocks noChangeArrowheads="1"/>
            </p:cNvSpPr>
            <p:nvPr/>
          </p:nvSpPr>
          <p:spPr bwMode="auto">
            <a:xfrm>
              <a:off x="1095375" y="1125538"/>
              <a:ext cx="96838" cy="230187"/>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94" name="圆角矩形 15"/>
            <p:cNvSpPr>
              <a:spLocks noChangeArrowheads="1"/>
            </p:cNvSpPr>
            <p:nvPr/>
          </p:nvSpPr>
          <p:spPr bwMode="auto">
            <a:xfrm>
              <a:off x="1127125" y="1120775"/>
              <a:ext cx="492125" cy="4543425"/>
            </a:xfrm>
            <a:custGeom>
              <a:avLst/>
              <a:gdLst>
                <a:gd name="T0" fmla="*/ 40084 w 738285"/>
                <a:gd name="T1" fmla="*/ 167116 h 4248500"/>
                <a:gd name="T2" fmla="*/ 5550 w 738285"/>
                <a:gd name="T3" fmla="*/ 12 h 4248500"/>
                <a:gd name="T4" fmla="*/ 280046 w 738285"/>
                <a:gd name="T5" fmla="*/ 12 h 4248500"/>
                <a:gd name="T6" fmla="*/ 328040 w 738285"/>
                <a:gd name="T7" fmla="*/ 123542 h 4248500"/>
                <a:gd name="T8" fmla="*/ 328040 w 738285"/>
                <a:gd name="T9" fmla="*/ 4735272 h 4248500"/>
                <a:gd name="T10" fmla="*/ 280046 w 738285"/>
                <a:gd name="T11" fmla="*/ 4858803 h 4248500"/>
                <a:gd name="T12" fmla="*/ 16130 w 738285"/>
                <a:gd name="T13" fmla="*/ 4858803 h 4248500"/>
                <a:gd name="T14" fmla="*/ 40084 w 738285"/>
                <a:gd name="T15" fmla="*/ 4735272 h 4248500"/>
                <a:gd name="T16" fmla="*/ 40084 w 738285"/>
                <a:gd name="T17" fmla="*/ 167116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lIns="72000" tIns="0" rIns="0" bIns="0" anchor="ctr"/>
            <a:lstStyle/>
            <a:p>
              <a:pPr algn="ctr">
                <a:buFont typeface="Arial" pitchFamily="34" charset="0"/>
                <a:buNone/>
              </a:pPr>
              <a:r>
                <a:rPr lang="zh-CN" altLang="en-US" dirty="0">
                  <a:solidFill>
                    <a:srgbClr val="427172"/>
                  </a:solidFill>
                  <a:latin typeface="微软雅黑" pitchFamily="34" charset="-122"/>
                  <a:ea typeface="微软雅黑" pitchFamily="34" charset="-122"/>
                  <a:sym typeface="微软雅黑" pitchFamily="34" charset="-122"/>
                </a:rPr>
                <a:t>角色分工</a:t>
              </a:r>
              <a:endParaRPr lang="zh-CN" altLang="en-US" dirty="0"/>
            </a:p>
          </p:txBody>
        </p:sp>
      </p:grpSp>
      <p:sp>
        <p:nvSpPr>
          <p:cNvPr id="7197" name="TextBox 15"/>
          <p:cNvSpPr>
            <a:spLocks noChangeArrowheads="1"/>
          </p:cNvSpPr>
          <p:nvPr/>
        </p:nvSpPr>
        <p:spPr bwMode="auto">
          <a:xfrm>
            <a:off x="3790951" y="1290638"/>
            <a:ext cx="6583363"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250000"/>
              </a:lnSpc>
            </a:pPr>
            <a:r>
              <a:rPr lang="zh-CN" altLang="zh-CN" sz="1600" dirty="0">
                <a:solidFill>
                  <a:srgbClr val="427172"/>
                </a:solidFill>
                <a:latin typeface="微软雅黑" pitchFamily="34" charset="-122"/>
                <a:ea typeface="微软雅黑" pitchFamily="34" charset="-122"/>
              </a:rPr>
              <a:t>（</a:t>
            </a:r>
            <a:r>
              <a:rPr lang="en-US" altLang="zh-CN" sz="1600" dirty="0">
                <a:solidFill>
                  <a:srgbClr val="427172"/>
                </a:solidFill>
                <a:latin typeface="微软雅黑" pitchFamily="34" charset="-122"/>
                <a:ea typeface="微软雅黑" pitchFamily="34" charset="-122"/>
              </a:rPr>
              <a:t>1</a:t>
            </a:r>
            <a:r>
              <a:rPr lang="zh-CN" altLang="zh-CN" sz="1600" dirty="0">
                <a:solidFill>
                  <a:srgbClr val="427172"/>
                </a:solidFill>
                <a:latin typeface="微软雅黑" pitchFamily="34" charset="-122"/>
                <a:ea typeface="微软雅黑" pitchFamily="34" charset="-122"/>
              </a:rPr>
              <a:t>）沟通成员组成：项目经理、安卓前端技术经理、后台技术经理。</a:t>
            </a:r>
          </a:p>
          <a:p>
            <a:pPr>
              <a:lnSpc>
                <a:spcPct val="250000"/>
              </a:lnSpc>
            </a:pPr>
            <a:r>
              <a:rPr lang="zh-CN" altLang="zh-CN" sz="1600" dirty="0">
                <a:solidFill>
                  <a:srgbClr val="427172"/>
                </a:solidFill>
                <a:latin typeface="微软雅黑" pitchFamily="34" charset="-122"/>
                <a:ea typeface="微软雅黑" pitchFamily="34" charset="-122"/>
              </a:rPr>
              <a:t>（</a:t>
            </a:r>
            <a:r>
              <a:rPr lang="en-US" altLang="zh-CN" sz="1600" dirty="0">
                <a:solidFill>
                  <a:srgbClr val="427172"/>
                </a:solidFill>
                <a:latin typeface="微软雅黑" pitchFamily="34" charset="-122"/>
                <a:ea typeface="微软雅黑" pitchFamily="34" charset="-122"/>
              </a:rPr>
              <a:t>2</a:t>
            </a:r>
            <a:r>
              <a:rPr lang="zh-CN" altLang="zh-CN" sz="1600" dirty="0">
                <a:solidFill>
                  <a:srgbClr val="427172"/>
                </a:solidFill>
                <a:latin typeface="微软雅黑" pitchFamily="34" charset="-122"/>
                <a:ea typeface="微软雅黑" pitchFamily="34" charset="-122"/>
              </a:rPr>
              <a:t>）制定明确的沟通计划与风险管理方案。</a:t>
            </a:r>
          </a:p>
          <a:p>
            <a:pPr>
              <a:lnSpc>
                <a:spcPct val="250000"/>
              </a:lnSpc>
            </a:pPr>
            <a:r>
              <a:rPr lang="zh-CN" altLang="zh-CN" sz="1600" dirty="0">
                <a:solidFill>
                  <a:srgbClr val="427172"/>
                </a:solidFill>
                <a:latin typeface="微软雅黑" pitchFamily="34" charset="-122"/>
                <a:ea typeface="微软雅黑" pitchFamily="34" charset="-122"/>
              </a:rPr>
              <a:t>（</a:t>
            </a:r>
            <a:r>
              <a:rPr lang="en-US" altLang="zh-CN" sz="1600" dirty="0">
                <a:solidFill>
                  <a:srgbClr val="427172"/>
                </a:solidFill>
                <a:latin typeface="微软雅黑" pitchFamily="34" charset="-122"/>
                <a:ea typeface="微软雅黑" pitchFamily="34" charset="-122"/>
              </a:rPr>
              <a:t>3</a:t>
            </a:r>
            <a:r>
              <a:rPr lang="zh-CN" altLang="zh-CN" sz="1600" dirty="0">
                <a:solidFill>
                  <a:srgbClr val="427172"/>
                </a:solidFill>
                <a:latin typeface="微软雅黑" pitchFamily="34" charset="-122"/>
                <a:ea typeface="微软雅黑" pitchFamily="34" charset="-122"/>
              </a:rPr>
              <a:t>）沟通通过会议正式决议，以及即时通信工具、电话、邮件、面谈作为临时讨论来进行沟通。</a:t>
            </a:r>
          </a:p>
          <a:p>
            <a:pPr>
              <a:lnSpc>
                <a:spcPct val="250000"/>
              </a:lnSpc>
            </a:pPr>
            <a:r>
              <a:rPr lang="zh-CN" altLang="zh-CN" sz="1600" dirty="0">
                <a:solidFill>
                  <a:srgbClr val="427172"/>
                </a:solidFill>
                <a:latin typeface="微软雅黑" pitchFamily="34" charset="-122"/>
                <a:ea typeface="微软雅黑" pitchFamily="34" charset="-122"/>
              </a:rPr>
              <a:t>（</a:t>
            </a:r>
            <a:r>
              <a:rPr lang="en-US" altLang="zh-CN" sz="1600" dirty="0">
                <a:solidFill>
                  <a:srgbClr val="427172"/>
                </a:solidFill>
                <a:latin typeface="微软雅黑" pitchFamily="34" charset="-122"/>
                <a:ea typeface="微软雅黑" pitchFamily="34" charset="-122"/>
              </a:rPr>
              <a:t>4</a:t>
            </a:r>
            <a:r>
              <a:rPr lang="zh-CN" altLang="zh-CN" sz="1600" dirty="0">
                <a:solidFill>
                  <a:srgbClr val="427172"/>
                </a:solidFill>
                <a:latin typeface="微软雅黑" pitchFamily="34" charset="-122"/>
                <a:ea typeface="微软雅黑" pitchFamily="34" charset="-122"/>
              </a:rPr>
              <a:t>）沟通时长根据会议大小而定，一次大型会议，沟通时长为一个小时，小型会议的沟通时长为半小时。</a:t>
            </a:r>
          </a:p>
          <a:p>
            <a:pPr>
              <a:lnSpc>
                <a:spcPct val="250000"/>
              </a:lnSpc>
            </a:pPr>
            <a:endParaRPr lang="zh-CN" altLang="en-US" sz="1600" dirty="0">
              <a:solidFill>
                <a:srgbClr val="427172"/>
              </a:solidFill>
              <a:latin typeface="微软雅黑" pitchFamily="34" charset="-122"/>
              <a:ea typeface="微软雅黑" pitchFamily="34" charset="-122"/>
              <a:sym typeface="微软雅黑" pitchFamily="34" charset="-122"/>
            </a:endParaRPr>
          </a:p>
        </p:txBody>
      </p:sp>
      <p:grpSp>
        <p:nvGrpSpPr>
          <p:cNvPr id="3" name="组合 2">
            <a:extLst>
              <a:ext uri="{FF2B5EF4-FFF2-40B4-BE49-F238E27FC236}">
                <a16:creationId xmlns:a16="http://schemas.microsoft.com/office/drawing/2014/main" id="{5965DD23-7F6F-4F16-AF79-9C4DC58C4B91}"/>
              </a:ext>
            </a:extLst>
          </p:cNvPr>
          <p:cNvGrpSpPr/>
          <p:nvPr/>
        </p:nvGrpSpPr>
        <p:grpSpPr>
          <a:xfrm>
            <a:off x="1698625" y="1123950"/>
            <a:ext cx="520700" cy="4545013"/>
            <a:chOff x="1698625" y="1123950"/>
            <a:chExt cx="520700" cy="4545013"/>
          </a:xfrm>
        </p:grpSpPr>
        <p:sp>
          <p:nvSpPr>
            <p:cNvPr id="7183" name="椭圆 4"/>
            <p:cNvSpPr>
              <a:spLocks noChangeArrowheads="1"/>
            </p:cNvSpPr>
            <p:nvPr/>
          </p:nvSpPr>
          <p:spPr bwMode="auto">
            <a:xfrm>
              <a:off x="1698625" y="1128713"/>
              <a:ext cx="95250" cy="231775"/>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87" name="椭圆 8"/>
            <p:cNvSpPr>
              <a:spLocks noChangeArrowheads="1"/>
            </p:cNvSpPr>
            <p:nvPr/>
          </p:nvSpPr>
          <p:spPr bwMode="auto">
            <a:xfrm>
              <a:off x="1701800" y="5432425"/>
              <a:ext cx="96838" cy="231775"/>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91" name="圆角矩形 15"/>
            <p:cNvSpPr>
              <a:spLocks noChangeArrowheads="1"/>
            </p:cNvSpPr>
            <p:nvPr/>
          </p:nvSpPr>
          <p:spPr bwMode="auto">
            <a:xfrm>
              <a:off x="1727200" y="1123950"/>
              <a:ext cx="492125" cy="4545013"/>
            </a:xfrm>
            <a:custGeom>
              <a:avLst/>
              <a:gdLst>
                <a:gd name="T0" fmla="*/ 40084 w 738285"/>
                <a:gd name="T1" fmla="*/ 167232 h 4248500"/>
                <a:gd name="T2" fmla="*/ 5550 w 738285"/>
                <a:gd name="T3" fmla="*/ 12 h 4248500"/>
                <a:gd name="T4" fmla="*/ 280046 w 738285"/>
                <a:gd name="T5" fmla="*/ 12 h 4248500"/>
                <a:gd name="T6" fmla="*/ 328040 w 738285"/>
                <a:gd name="T7" fmla="*/ 123628 h 4248500"/>
                <a:gd name="T8" fmla="*/ 328040 w 738285"/>
                <a:gd name="T9" fmla="*/ 4738582 h 4248500"/>
                <a:gd name="T10" fmla="*/ 280046 w 738285"/>
                <a:gd name="T11" fmla="*/ 4862200 h 4248500"/>
                <a:gd name="T12" fmla="*/ 16130 w 738285"/>
                <a:gd name="T13" fmla="*/ 4862200 h 4248500"/>
                <a:gd name="T14" fmla="*/ 40084 w 738285"/>
                <a:gd name="T15" fmla="*/ 4738582 h 4248500"/>
                <a:gd name="T16" fmla="*/ 40084 w 738285"/>
                <a:gd name="T17" fmla="*/ 167232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lIns="72000" tIns="0" rIns="0" bIns="0" anchor="ctr"/>
            <a:lstStyle/>
            <a:p>
              <a:pPr algn="ctr">
                <a:buFont typeface="Arial" pitchFamily="34" charset="0"/>
                <a:buNone/>
              </a:pPr>
              <a:r>
                <a:rPr lang="zh-CN" altLang="en-US" dirty="0">
                  <a:solidFill>
                    <a:srgbClr val="427172"/>
                  </a:solidFill>
                  <a:latin typeface="微软雅黑" pitchFamily="34" charset="-122"/>
                  <a:ea typeface="微软雅黑" pitchFamily="34" charset="-122"/>
                  <a:sym typeface="微软雅黑" pitchFamily="34" charset="-122"/>
                </a:rPr>
                <a:t>里程碑管理</a:t>
              </a:r>
            </a:p>
          </p:txBody>
        </p:sp>
      </p:grpSp>
      <p:grpSp>
        <p:nvGrpSpPr>
          <p:cNvPr id="4" name="组合 3">
            <a:extLst>
              <a:ext uri="{FF2B5EF4-FFF2-40B4-BE49-F238E27FC236}">
                <a16:creationId xmlns:a16="http://schemas.microsoft.com/office/drawing/2014/main" id="{E3C1AE45-2B8A-4087-BD1E-A48F664604E5}"/>
              </a:ext>
            </a:extLst>
          </p:cNvPr>
          <p:cNvGrpSpPr/>
          <p:nvPr/>
        </p:nvGrpSpPr>
        <p:grpSpPr>
          <a:xfrm>
            <a:off x="2308225" y="1128713"/>
            <a:ext cx="522288" cy="4541837"/>
            <a:chOff x="2308225" y="1128713"/>
            <a:chExt cx="522288" cy="4541837"/>
          </a:xfrm>
        </p:grpSpPr>
        <p:sp>
          <p:nvSpPr>
            <p:cNvPr id="7182" name="椭圆 3"/>
            <p:cNvSpPr>
              <a:spLocks noChangeArrowheads="1"/>
            </p:cNvSpPr>
            <p:nvPr/>
          </p:nvSpPr>
          <p:spPr bwMode="auto">
            <a:xfrm>
              <a:off x="2308225" y="1128713"/>
              <a:ext cx="96838" cy="230187"/>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86" name="椭圆 7"/>
            <p:cNvSpPr>
              <a:spLocks noChangeArrowheads="1"/>
            </p:cNvSpPr>
            <p:nvPr/>
          </p:nvSpPr>
          <p:spPr bwMode="auto">
            <a:xfrm>
              <a:off x="2311400" y="5438775"/>
              <a:ext cx="96838" cy="231775"/>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92" name="圆角矩形 15"/>
            <p:cNvSpPr>
              <a:spLocks noChangeArrowheads="1"/>
            </p:cNvSpPr>
            <p:nvPr/>
          </p:nvSpPr>
          <p:spPr bwMode="auto">
            <a:xfrm>
              <a:off x="2336800" y="1128713"/>
              <a:ext cx="493713" cy="4541837"/>
            </a:xfrm>
            <a:custGeom>
              <a:avLst/>
              <a:gdLst>
                <a:gd name="T0" fmla="*/ 40343 w 738285"/>
                <a:gd name="T1" fmla="*/ 166999 h 4248500"/>
                <a:gd name="T2" fmla="*/ 5585 w 738285"/>
                <a:gd name="T3" fmla="*/ 12 h 4248500"/>
                <a:gd name="T4" fmla="*/ 281857 w 738285"/>
                <a:gd name="T5" fmla="*/ 12 h 4248500"/>
                <a:gd name="T6" fmla="*/ 330160 w 738285"/>
                <a:gd name="T7" fmla="*/ 123455 h 4248500"/>
                <a:gd name="T8" fmla="*/ 330160 w 738285"/>
                <a:gd name="T9" fmla="*/ 4731962 h 4248500"/>
                <a:gd name="T10" fmla="*/ 281857 w 738285"/>
                <a:gd name="T11" fmla="*/ 4855407 h 4248500"/>
                <a:gd name="T12" fmla="*/ 16234 w 738285"/>
                <a:gd name="T13" fmla="*/ 4855407 h 4248500"/>
                <a:gd name="T14" fmla="*/ 40343 w 738285"/>
                <a:gd name="T15" fmla="*/ 4731962 h 4248500"/>
                <a:gd name="T16" fmla="*/ 40343 w 738285"/>
                <a:gd name="T17" fmla="*/ 166999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lIns="72000" tIns="0" rIns="0" bIns="0" anchor="ctr"/>
            <a:lstStyle/>
            <a:p>
              <a:pPr algn="ctr">
                <a:buFont typeface="Arial" pitchFamily="34" charset="0"/>
                <a:buNone/>
              </a:pPr>
              <a:r>
                <a:rPr lang="zh-CN" altLang="en-US" dirty="0">
                  <a:solidFill>
                    <a:srgbClr val="427172"/>
                  </a:solidFill>
                  <a:latin typeface="微软雅黑" pitchFamily="34" charset="-122"/>
                  <a:ea typeface="微软雅黑" pitchFamily="34" charset="-122"/>
                  <a:sym typeface="微软雅黑" pitchFamily="34" charset="-122"/>
                </a:rPr>
                <a:t>项目沟通管理</a:t>
              </a:r>
              <a:endParaRPr lang="zh-CN" altLang="en-US" dirty="0"/>
            </a:p>
          </p:txBody>
        </p:sp>
      </p:grpSp>
      <p:grpSp>
        <p:nvGrpSpPr>
          <p:cNvPr id="5" name="组合 4">
            <a:extLst>
              <a:ext uri="{FF2B5EF4-FFF2-40B4-BE49-F238E27FC236}">
                <a16:creationId xmlns:a16="http://schemas.microsoft.com/office/drawing/2014/main" id="{EADE187E-C6CC-418A-A0B9-2B2406F134F3}"/>
              </a:ext>
            </a:extLst>
          </p:cNvPr>
          <p:cNvGrpSpPr/>
          <p:nvPr/>
        </p:nvGrpSpPr>
        <p:grpSpPr>
          <a:xfrm>
            <a:off x="2927350" y="1133475"/>
            <a:ext cx="520700" cy="4545013"/>
            <a:chOff x="2927350" y="1133475"/>
            <a:chExt cx="520700" cy="4545013"/>
          </a:xfrm>
        </p:grpSpPr>
        <p:sp>
          <p:nvSpPr>
            <p:cNvPr id="7184" name="椭圆 5"/>
            <p:cNvSpPr>
              <a:spLocks noChangeArrowheads="1"/>
            </p:cNvSpPr>
            <p:nvPr/>
          </p:nvSpPr>
          <p:spPr bwMode="auto">
            <a:xfrm>
              <a:off x="2930525" y="5446713"/>
              <a:ext cx="96838" cy="230187"/>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88" name="椭圆 9"/>
            <p:cNvSpPr>
              <a:spLocks noChangeArrowheads="1"/>
            </p:cNvSpPr>
            <p:nvPr/>
          </p:nvSpPr>
          <p:spPr bwMode="auto">
            <a:xfrm>
              <a:off x="2927350" y="1149350"/>
              <a:ext cx="95250" cy="231775"/>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93" name="圆角矩形 15"/>
            <p:cNvSpPr>
              <a:spLocks noChangeArrowheads="1"/>
            </p:cNvSpPr>
            <p:nvPr/>
          </p:nvSpPr>
          <p:spPr bwMode="auto">
            <a:xfrm>
              <a:off x="2955925" y="1133475"/>
              <a:ext cx="492125" cy="4545013"/>
            </a:xfrm>
            <a:custGeom>
              <a:avLst/>
              <a:gdLst>
                <a:gd name="T0" fmla="*/ 40084 w 738285"/>
                <a:gd name="T1" fmla="*/ 167232 h 4248500"/>
                <a:gd name="T2" fmla="*/ 5550 w 738285"/>
                <a:gd name="T3" fmla="*/ 12 h 4248500"/>
                <a:gd name="T4" fmla="*/ 280046 w 738285"/>
                <a:gd name="T5" fmla="*/ 12 h 4248500"/>
                <a:gd name="T6" fmla="*/ 328040 w 738285"/>
                <a:gd name="T7" fmla="*/ 123628 h 4248500"/>
                <a:gd name="T8" fmla="*/ 328040 w 738285"/>
                <a:gd name="T9" fmla="*/ 4738582 h 4248500"/>
                <a:gd name="T10" fmla="*/ 280046 w 738285"/>
                <a:gd name="T11" fmla="*/ 4862200 h 4248500"/>
                <a:gd name="T12" fmla="*/ 16130 w 738285"/>
                <a:gd name="T13" fmla="*/ 4862200 h 4248500"/>
                <a:gd name="T14" fmla="*/ 40084 w 738285"/>
                <a:gd name="T15" fmla="*/ 4738582 h 4248500"/>
                <a:gd name="T16" fmla="*/ 40084 w 738285"/>
                <a:gd name="T17" fmla="*/ 167232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lIns="72000" tIns="0" rIns="0" bIns="0" anchor="ctr"/>
            <a:lstStyle/>
            <a:p>
              <a:pPr algn="ctr">
                <a:buFont typeface="Arial" pitchFamily="34" charset="0"/>
                <a:buNone/>
              </a:pPr>
              <a:r>
                <a:rPr lang="zh-CN" altLang="en-US" dirty="0">
                  <a:solidFill>
                    <a:srgbClr val="427172"/>
                  </a:solidFill>
                  <a:latin typeface="微软雅黑" pitchFamily="34" charset="-122"/>
                  <a:ea typeface="微软雅黑" pitchFamily="34" charset="-122"/>
                  <a:sym typeface="微软雅黑" pitchFamily="34" charset="-122"/>
                </a:rPr>
                <a:t>项目风险管理</a:t>
              </a:r>
              <a:endParaRPr lang="zh-CN" altLang="en-US" dirty="0"/>
            </a:p>
          </p:txBody>
        </p:sp>
      </p:grpSp>
      <p:graphicFrame>
        <p:nvGraphicFramePr>
          <p:cNvPr id="6" name="表格 5">
            <a:extLst>
              <a:ext uri="{FF2B5EF4-FFF2-40B4-BE49-F238E27FC236}">
                <a16:creationId xmlns:a16="http://schemas.microsoft.com/office/drawing/2014/main" id="{AE5453D8-1E0E-4348-8C2A-21AEB31AF9C0}"/>
              </a:ext>
            </a:extLst>
          </p:cNvPr>
          <p:cNvGraphicFramePr>
            <a:graphicFrameLocks noGrp="1"/>
          </p:cNvGraphicFramePr>
          <p:nvPr>
            <p:extLst>
              <p:ext uri="{D42A27DB-BD31-4B8C-83A1-F6EECF244321}">
                <p14:modId xmlns:p14="http://schemas.microsoft.com/office/powerpoint/2010/main" val="2748319200"/>
              </p:ext>
            </p:extLst>
          </p:nvPr>
        </p:nvGraphicFramePr>
        <p:xfrm>
          <a:off x="3573462" y="1600615"/>
          <a:ext cx="5267960" cy="3474720"/>
        </p:xfrm>
        <a:graphic>
          <a:graphicData uri="http://schemas.openxmlformats.org/drawingml/2006/table">
            <a:tbl>
              <a:tblPr firstRow="1" firstCol="1" bandRow="1">
                <a:tableStyleId>{5C22544A-7EE6-4342-B048-85BDC9FD1C3A}</a:tableStyleId>
              </a:tblPr>
              <a:tblGrid>
                <a:gridCol w="1755775">
                  <a:extLst>
                    <a:ext uri="{9D8B030D-6E8A-4147-A177-3AD203B41FA5}">
                      <a16:colId xmlns:a16="http://schemas.microsoft.com/office/drawing/2014/main" val="2963117610"/>
                    </a:ext>
                  </a:extLst>
                </a:gridCol>
                <a:gridCol w="1755775">
                  <a:extLst>
                    <a:ext uri="{9D8B030D-6E8A-4147-A177-3AD203B41FA5}">
                      <a16:colId xmlns:a16="http://schemas.microsoft.com/office/drawing/2014/main" val="90548842"/>
                    </a:ext>
                  </a:extLst>
                </a:gridCol>
                <a:gridCol w="1756410">
                  <a:extLst>
                    <a:ext uri="{9D8B030D-6E8A-4147-A177-3AD203B41FA5}">
                      <a16:colId xmlns:a16="http://schemas.microsoft.com/office/drawing/2014/main" val="3278707221"/>
                    </a:ext>
                  </a:extLst>
                </a:gridCol>
              </a:tblGrid>
              <a:tr h="181864">
                <a:tc>
                  <a:txBody>
                    <a:bodyPr/>
                    <a:lstStyle/>
                    <a:p>
                      <a:pPr algn="ctr">
                        <a:lnSpc>
                          <a:spcPct val="200000"/>
                        </a:lnSpc>
                        <a:spcBef>
                          <a:spcPts val="600"/>
                        </a:spcBef>
                        <a:spcAft>
                          <a:spcPts val="600"/>
                        </a:spcAft>
                      </a:pPr>
                      <a:r>
                        <a:rPr lang="zh-CN" sz="1200" kern="100" dirty="0">
                          <a:effectLst/>
                        </a:rPr>
                        <a:t>姓名</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Bef>
                          <a:spcPts val="600"/>
                        </a:spcBef>
                        <a:spcAft>
                          <a:spcPts val="600"/>
                        </a:spcAft>
                      </a:pPr>
                      <a:r>
                        <a:rPr lang="zh-CN" sz="1200" kern="100" dirty="0">
                          <a:effectLst/>
                        </a:rPr>
                        <a:t>角色</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Bef>
                          <a:spcPts val="600"/>
                        </a:spcBef>
                        <a:spcAft>
                          <a:spcPts val="600"/>
                        </a:spcAft>
                      </a:pPr>
                      <a:r>
                        <a:rPr lang="zh-CN" sz="1200" kern="100" dirty="0">
                          <a:effectLst/>
                        </a:rPr>
                        <a:t>职责</a:t>
                      </a:r>
                      <a:endParaRPr lang="en-US" altLang="zh-CN" sz="1200" kern="100" dirty="0">
                        <a:effectLst/>
                      </a:endParaRPr>
                    </a:p>
                  </a:txBody>
                  <a:tcPr marL="68580" marR="68580" marT="0" marB="0"/>
                </a:tc>
                <a:extLst>
                  <a:ext uri="{0D108BD9-81ED-4DB2-BD59-A6C34878D82A}">
                    <a16:rowId xmlns:a16="http://schemas.microsoft.com/office/drawing/2014/main" val="1916151269"/>
                  </a:ext>
                </a:extLst>
              </a:tr>
              <a:tr h="259310">
                <a:tc>
                  <a:txBody>
                    <a:bodyPr/>
                    <a:lstStyle/>
                    <a:p>
                      <a:pPr algn="ctr">
                        <a:lnSpc>
                          <a:spcPct val="200000"/>
                        </a:lnSpc>
                        <a:spcBef>
                          <a:spcPts val="600"/>
                        </a:spcBef>
                        <a:spcAft>
                          <a:spcPts val="600"/>
                        </a:spcAft>
                      </a:pPr>
                      <a:r>
                        <a:rPr lang="zh-CN" sz="1200" kern="100" dirty="0">
                          <a:effectLst/>
                        </a:rPr>
                        <a:t>阿勋</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Bef>
                          <a:spcPts val="600"/>
                        </a:spcBef>
                        <a:spcAft>
                          <a:spcPts val="600"/>
                        </a:spcAft>
                      </a:pPr>
                      <a:r>
                        <a:rPr lang="zh-CN" sz="1200" kern="100" dirty="0">
                          <a:effectLst/>
                        </a:rPr>
                        <a:t>项目经理</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pPr>
                      <a:r>
                        <a:rPr lang="zh-CN" sz="1200" kern="100">
                          <a:effectLst/>
                        </a:rPr>
                        <a:t>项目整体规划</a:t>
                      </a:r>
                      <a:endParaRPr lang="zh-CN" sz="1050" kern="100">
                        <a:effectLst/>
                      </a:endParaRPr>
                    </a:p>
                    <a:p>
                      <a:pPr marL="342900" lvl="0" indent="-342900" algn="just">
                        <a:spcAft>
                          <a:spcPts val="0"/>
                        </a:spcAft>
                        <a:buFont typeface="+mj-lt"/>
                        <a:buAutoNum type="arabicPeriod"/>
                      </a:pPr>
                      <a:r>
                        <a:rPr lang="zh-CN" sz="1200" kern="100">
                          <a:effectLst/>
                        </a:rPr>
                        <a:t>项目策划设计</a:t>
                      </a:r>
                      <a:endParaRPr lang="zh-CN" sz="1050" kern="100">
                        <a:effectLst/>
                      </a:endParaRPr>
                    </a:p>
                    <a:p>
                      <a:pPr marL="342900" lvl="0" indent="-342900" algn="just">
                        <a:spcAft>
                          <a:spcPts val="0"/>
                        </a:spcAft>
                        <a:buFont typeface="+mj-lt"/>
                        <a:buAutoNum type="arabicPeriod"/>
                      </a:pPr>
                      <a:r>
                        <a:rPr lang="zh-CN" sz="1200" kern="100">
                          <a:effectLst/>
                        </a:rPr>
                        <a:t>项目进度安排</a:t>
                      </a:r>
                      <a:endParaRPr lang="zh-CN" sz="1050" kern="100">
                        <a:effectLst/>
                      </a:endParaRPr>
                    </a:p>
                    <a:p>
                      <a:pPr marL="342900" lvl="0" indent="-342900" algn="just">
                        <a:spcAft>
                          <a:spcPts val="0"/>
                        </a:spcAft>
                        <a:buFont typeface="+mj-lt"/>
                        <a:buAutoNum type="arabicPeriod"/>
                      </a:pPr>
                      <a:r>
                        <a:rPr lang="zh-CN" sz="1200" kern="100">
                          <a:effectLst/>
                        </a:rPr>
                        <a:t>项目管理</a:t>
                      </a:r>
                      <a:endParaRPr lang="zh-CN" sz="1050" kern="100">
                        <a:effectLst/>
                      </a:endParaRPr>
                    </a:p>
                    <a:p>
                      <a:pPr marL="342900" lvl="0" indent="-342900" algn="just">
                        <a:spcAft>
                          <a:spcPts val="0"/>
                        </a:spcAft>
                        <a:buFont typeface="+mj-lt"/>
                        <a:buAutoNum type="arabicPeriod"/>
                      </a:pPr>
                      <a:r>
                        <a:rPr lang="zh-CN" sz="1200" kern="100">
                          <a:effectLst/>
                        </a:rPr>
                        <a:t>系统架构设计</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10146469"/>
                  </a:ext>
                </a:extLst>
              </a:tr>
              <a:tr h="68673">
                <a:tc>
                  <a:txBody>
                    <a:bodyPr/>
                    <a:lstStyle/>
                    <a:p>
                      <a:pPr algn="ctr">
                        <a:lnSpc>
                          <a:spcPct val="200000"/>
                        </a:lnSpc>
                        <a:spcBef>
                          <a:spcPts val="600"/>
                        </a:spcBef>
                        <a:spcAft>
                          <a:spcPts val="600"/>
                        </a:spcAft>
                      </a:pPr>
                      <a:r>
                        <a:rPr lang="zh-CN" sz="1200" kern="100">
                          <a:effectLst/>
                        </a:rPr>
                        <a:t>阿鑫</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Bef>
                          <a:spcPts val="600"/>
                        </a:spcBef>
                        <a:spcAft>
                          <a:spcPts val="600"/>
                        </a:spcAft>
                      </a:pPr>
                      <a:r>
                        <a:rPr lang="zh-CN" sz="1200" kern="100">
                          <a:effectLst/>
                        </a:rPr>
                        <a:t>技术经理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pPr>
                      <a:r>
                        <a:rPr lang="zh-CN" sz="1200" kern="100">
                          <a:effectLst/>
                        </a:rPr>
                        <a:t>算法设计</a:t>
                      </a:r>
                      <a:endParaRPr lang="zh-CN" sz="1050" kern="100">
                        <a:effectLst/>
                      </a:endParaRPr>
                    </a:p>
                    <a:p>
                      <a:pPr marL="342900" lvl="0" indent="-342900" algn="just">
                        <a:spcAft>
                          <a:spcPts val="0"/>
                        </a:spcAft>
                        <a:buFont typeface="+mj-lt"/>
                        <a:buAutoNum type="arabicPeriod"/>
                      </a:pPr>
                      <a:r>
                        <a:rPr lang="zh-CN" sz="1200" kern="100">
                          <a:effectLst/>
                        </a:rPr>
                        <a:t>技术开发</a:t>
                      </a:r>
                      <a:endParaRPr lang="zh-CN" sz="1050" kern="100">
                        <a:effectLst/>
                      </a:endParaRPr>
                    </a:p>
                    <a:p>
                      <a:pPr marL="342900" lvl="0" indent="-342900" algn="just">
                        <a:spcAft>
                          <a:spcPts val="0"/>
                        </a:spcAft>
                        <a:buFont typeface="+mj-lt"/>
                        <a:buAutoNum type="arabicPeriod"/>
                      </a:pPr>
                      <a:r>
                        <a:rPr lang="zh-CN" sz="1200" kern="100">
                          <a:effectLst/>
                        </a:rPr>
                        <a:t>系统结构设计</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43373042"/>
                  </a:ext>
                </a:extLst>
              </a:tr>
              <a:tr h="0">
                <a:tc>
                  <a:txBody>
                    <a:bodyPr/>
                    <a:lstStyle/>
                    <a:p>
                      <a:pPr algn="ctr">
                        <a:lnSpc>
                          <a:spcPct val="200000"/>
                        </a:lnSpc>
                        <a:spcBef>
                          <a:spcPts val="600"/>
                        </a:spcBef>
                        <a:spcAft>
                          <a:spcPts val="600"/>
                        </a:spcAft>
                      </a:pPr>
                      <a:r>
                        <a:rPr lang="zh-CN" sz="1200" kern="100">
                          <a:effectLst/>
                        </a:rPr>
                        <a:t>阿云</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Bef>
                          <a:spcPts val="600"/>
                        </a:spcBef>
                        <a:spcAft>
                          <a:spcPts val="600"/>
                        </a:spcAft>
                      </a:pPr>
                      <a:r>
                        <a:rPr lang="zh-CN" sz="1200" kern="100">
                          <a:effectLst/>
                        </a:rPr>
                        <a:t>技术经理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pPr>
                      <a:r>
                        <a:rPr lang="zh-CN" sz="1200" kern="100">
                          <a:effectLst/>
                        </a:rPr>
                        <a:t>技术开发</a:t>
                      </a:r>
                      <a:endParaRPr lang="zh-CN" sz="1050" kern="100">
                        <a:effectLst/>
                      </a:endParaRPr>
                    </a:p>
                    <a:p>
                      <a:pPr marL="342900" lvl="0" indent="-342900" algn="just">
                        <a:spcAft>
                          <a:spcPts val="0"/>
                        </a:spcAft>
                        <a:buFont typeface="+mj-lt"/>
                        <a:buAutoNum type="arabicPeriod"/>
                      </a:pPr>
                      <a:r>
                        <a:rPr lang="zh-CN" sz="1200" kern="100">
                          <a:effectLst/>
                        </a:rPr>
                        <a:t>服务器研究</a:t>
                      </a:r>
                      <a:endParaRPr lang="zh-CN" sz="1050" kern="100">
                        <a:effectLst/>
                      </a:endParaRPr>
                    </a:p>
                    <a:p>
                      <a:pPr marL="342900" lvl="0" indent="-342900" algn="just">
                        <a:spcAft>
                          <a:spcPts val="0"/>
                        </a:spcAft>
                        <a:buFont typeface="+mj-lt"/>
                        <a:buAutoNum type="arabicPeriod"/>
                      </a:pPr>
                      <a:r>
                        <a:rPr lang="en-US" sz="1200" kern="100">
                          <a:effectLst/>
                        </a:rPr>
                        <a:t>API</a:t>
                      </a:r>
                      <a:r>
                        <a:rPr lang="zh-CN" sz="1200" kern="100">
                          <a:effectLst/>
                        </a:rPr>
                        <a:t>设计</a:t>
                      </a:r>
                      <a:endParaRPr lang="zh-CN" sz="1050" kern="100">
                        <a:effectLst/>
                      </a:endParaRPr>
                    </a:p>
                    <a:p>
                      <a:pPr marL="342900" lvl="0" indent="-342900" algn="just">
                        <a:spcAft>
                          <a:spcPts val="0"/>
                        </a:spcAft>
                        <a:buFont typeface="+mj-lt"/>
                        <a:buAutoNum type="arabicPeriod"/>
                      </a:pPr>
                      <a:r>
                        <a:rPr lang="zh-CN" sz="1200" kern="100">
                          <a:effectLst/>
                        </a:rPr>
                        <a:t>数据库设计</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66389353"/>
                  </a:ext>
                </a:extLst>
              </a:tr>
              <a:tr h="0">
                <a:tc>
                  <a:txBody>
                    <a:bodyPr/>
                    <a:lstStyle/>
                    <a:p>
                      <a:pPr algn="ctr">
                        <a:lnSpc>
                          <a:spcPct val="200000"/>
                        </a:lnSpc>
                        <a:spcBef>
                          <a:spcPts val="600"/>
                        </a:spcBef>
                        <a:spcAft>
                          <a:spcPts val="600"/>
                        </a:spcAft>
                      </a:pPr>
                      <a:r>
                        <a:rPr lang="zh-CN" sz="1200" kern="100">
                          <a:effectLst/>
                        </a:rPr>
                        <a:t>阿帅</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Bef>
                          <a:spcPts val="600"/>
                        </a:spcBef>
                        <a:spcAft>
                          <a:spcPts val="600"/>
                        </a:spcAft>
                      </a:pPr>
                      <a:r>
                        <a:rPr lang="zh-CN" sz="1200" kern="100">
                          <a:effectLst/>
                        </a:rPr>
                        <a:t>前端经理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pPr>
                      <a:r>
                        <a:rPr lang="en-US" sz="1200" kern="100">
                          <a:effectLst/>
                        </a:rPr>
                        <a:t>APP</a:t>
                      </a:r>
                      <a:r>
                        <a:rPr lang="zh-CN" sz="1200" kern="100">
                          <a:effectLst/>
                        </a:rPr>
                        <a:t>开发</a:t>
                      </a:r>
                      <a:endParaRPr lang="zh-CN" sz="1050" kern="100">
                        <a:effectLst/>
                      </a:endParaRPr>
                    </a:p>
                    <a:p>
                      <a:pPr marL="342900" lvl="0" indent="-342900" algn="just">
                        <a:spcAft>
                          <a:spcPts val="0"/>
                        </a:spcAft>
                        <a:buFont typeface="+mj-lt"/>
                        <a:buAutoNum type="arabicPeriod"/>
                      </a:pPr>
                      <a:r>
                        <a:rPr lang="zh-CN" sz="1200" kern="100">
                          <a:effectLst/>
                        </a:rPr>
                        <a:t>前端技术研究</a:t>
                      </a:r>
                      <a:endParaRPr lang="zh-CN" sz="1050" kern="100">
                        <a:effectLst/>
                      </a:endParaRPr>
                    </a:p>
                    <a:p>
                      <a:pPr marL="342900" lvl="0" indent="-342900" algn="just">
                        <a:spcAft>
                          <a:spcPts val="0"/>
                        </a:spcAft>
                        <a:buFont typeface="+mj-lt"/>
                        <a:buAutoNum type="arabicPeriod"/>
                      </a:pPr>
                      <a:r>
                        <a:rPr lang="zh-CN" sz="1200" kern="100">
                          <a:effectLst/>
                        </a:rPr>
                        <a:t>模块设计</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28365011"/>
                  </a:ext>
                </a:extLst>
              </a:tr>
              <a:tr h="0">
                <a:tc>
                  <a:txBody>
                    <a:bodyPr/>
                    <a:lstStyle/>
                    <a:p>
                      <a:pPr algn="ctr">
                        <a:lnSpc>
                          <a:spcPct val="200000"/>
                        </a:lnSpc>
                        <a:spcBef>
                          <a:spcPts val="600"/>
                        </a:spcBef>
                        <a:spcAft>
                          <a:spcPts val="600"/>
                        </a:spcAft>
                      </a:pPr>
                      <a:r>
                        <a:rPr lang="zh-CN" sz="1200" kern="100">
                          <a:effectLst/>
                        </a:rPr>
                        <a:t>小红</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Bef>
                          <a:spcPts val="600"/>
                        </a:spcBef>
                        <a:spcAft>
                          <a:spcPts val="600"/>
                        </a:spcAft>
                      </a:pPr>
                      <a:r>
                        <a:rPr lang="en-US" sz="1200" kern="100">
                          <a:effectLst/>
                        </a:rPr>
                        <a:t>UI</a:t>
                      </a:r>
                      <a:r>
                        <a:rPr lang="zh-CN" sz="1200" kern="100">
                          <a:effectLst/>
                        </a:rPr>
                        <a:t>设计师</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pPr>
                      <a:r>
                        <a:rPr lang="zh-CN" sz="1200" kern="100" dirty="0">
                          <a:effectLst/>
                        </a:rPr>
                        <a:t>界面设计</a:t>
                      </a:r>
                      <a:endParaRPr lang="zh-CN" sz="1050" kern="100" dirty="0">
                        <a:effectLst/>
                      </a:endParaRPr>
                    </a:p>
                    <a:p>
                      <a:pPr marL="342900" lvl="0" indent="-342900" algn="just">
                        <a:spcAft>
                          <a:spcPts val="0"/>
                        </a:spcAft>
                        <a:buFont typeface="+mj-lt"/>
                        <a:buAutoNum type="arabicPeriod"/>
                      </a:pPr>
                      <a:r>
                        <a:rPr lang="zh-CN" sz="1200" kern="100" dirty="0">
                          <a:effectLst/>
                        </a:rPr>
                        <a:t>优化交互</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03807173"/>
                  </a:ext>
                </a:extLst>
              </a:tr>
            </a:tbl>
          </a:graphicData>
        </a:graphic>
      </p:graphicFrame>
      <p:pic>
        <p:nvPicPr>
          <p:cNvPr id="29" name="图片 28" descr="C:\Users\ybx\AppData\Local\Microsoft\Windows\INetCache\Content.Word\甘特图.png">
            <a:extLst>
              <a:ext uri="{FF2B5EF4-FFF2-40B4-BE49-F238E27FC236}">
                <a16:creationId xmlns:a16="http://schemas.microsoft.com/office/drawing/2014/main" id="{0BA9D2CA-7C96-4D10-8AB7-A6B5EA60881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6825" y="1923449"/>
            <a:ext cx="8597366" cy="3098038"/>
          </a:xfrm>
          <a:prstGeom prst="rect">
            <a:avLst/>
          </a:prstGeom>
          <a:noFill/>
          <a:ln>
            <a:noFill/>
          </a:ln>
        </p:spPr>
      </p:pic>
      <p:sp>
        <p:nvSpPr>
          <p:cNvPr id="30" name="TextBox 15">
            <a:extLst>
              <a:ext uri="{FF2B5EF4-FFF2-40B4-BE49-F238E27FC236}">
                <a16:creationId xmlns:a16="http://schemas.microsoft.com/office/drawing/2014/main" id="{786A64DD-4A2C-4948-8CC4-4B55938260AC}"/>
              </a:ext>
            </a:extLst>
          </p:cNvPr>
          <p:cNvSpPr>
            <a:spLocks noChangeArrowheads="1"/>
          </p:cNvSpPr>
          <p:nvPr/>
        </p:nvSpPr>
        <p:spPr bwMode="auto">
          <a:xfrm>
            <a:off x="4126705" y="1316355"/>
            <a:ext cx="658336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b="1" dirty="0">
                <a:solidFill>
                  <a:srgbClr val="427172"/>
                </a:solidFill>
                <a:latin typeface="微软雅黑" pitchFamily="34" charset="-122"/>
                <a:ea typeface="微软雅黑" pitchFamily="34" charset="-122"/>
              </a:rPr>
              <a:t>（</a:t>
            </a:r>
            <a:r>
              <a:rPr lang="en-US" altLang="zh-CN" b="1" dirty="0">
                <a:solidFill>
                  <a:srgbClr val="427172"/>
                </a:solidFill>
                <a:latin typeface="微软雅黑" pitchFamily="34" charset="-122"/>
                <a:ea typeface="微软雅黑" pitchFamily="34" charset="-122"/>
              </a:rPr>
              <a:t>1</a:t>
            </a:r>
            <a:r>
              <a:rPr lang="zh-CN" altLang="zh-CN" b="1" dirty="0">
                <a:solidFill>
                  <a:srgbClr val="427172"/>
                </a:solidFill>
                <a:latin typeface="微软雅黑" pitchFamily="34" charset="-122"/>
                <a:ea typeface="微软雅黑" pitchFamily="34" charset="-122"/>
              </a:rPr>
              <a:t>）</a:t>
            </a:r>
            <a:r>
              <a:rPr lang="zh-CN" altLang="en-US" sz="2000" b="1" dirty="0">
                <a:solidFill>
                  <a:srgbClr val="427172"/>
                </a:solidFill>
                <a:latin typeface="微软雅黑" pitchFamily="34" charset="-122"/>
                <a:ea typeface="微软雅黑" pitchFamily="34" charset="-122"/>
              </a:rPr>
              <a:t>技术风险</a:t>
            </a:r>
            <a:r>
              <a:rPr lang="zh-CN" altLang="zh-CN" sz="1600" dirty="0">
                <a:solidFill>
                  <a:srgbClr val="427172"/>
                </a:solidFill>
                <a:latin typeface="微软雅黑" pitchFamily="34" charset="-122"/>
                <a:ea typeface="微软雅黑" pitchFamily="34" charset="-122"/>
              </a:rPr>
              <a:t>：采用并发工程的方法，分别进行分析、研发等工作，在开发应用层面的同时对难点技术方面进行深入的研究，并尽可能的细化任务安排和科学的调度任务。</a:t>
            </a:r>
            <a:endParaRPr lang="en-US" altLang="zh-CN" sz="1600" dirty="0">
              <a:solidFill>
                <a:srgbClr val="427172"/>
              </a:solidFill>
              <a:latin typeface="微软雅黑" pitchFamily="34" charset="-122"/>
              <a:ea typeface="微软雅黑" pitchFamily="34" charset="-122"/>
            </a:endParaRPr>
          </a:p>
          <a:p>
            <a:endParaRPr lang="en-US" altLang="zh-CN" sz="1600" b="1" dirty="0">
              <a:solidFill>
                <a:srgbClr val="427172"/>
              </a:solidFill>
              <a:latin typeface="微软雅黑" pitchFamily="34" charset="-122"/>
              <a:ea typeface="微软雅黑" pitchFamily="34" charset="-122"/>
            </a:endParaRPr>
          </a:p>
          <a:p>
            <a:r>
              <a:rPr lang="zh-CN" altLang="zh-CN" b="1" dirty="0">
                <a:solidFill>
                  <a:srgbClr val="427172"/>
                </a:solidFill>
                <a:latin typeface="微软雅黑" pitchFamily="34" charset="-122"/>
                <a:ea typeface="微软雅黑" pitchFamily="34" charset="-122"/>
              </a:rPr>
              <a:t>（</a:t>
            </a:r>
            <a:r>
              <a:rPr lang="en-US" altLang="zh-CN" b="1" dirty="0">
                <a:solidFill>
                  <a:srgbClr val="427172"/>
                </a:solidFill>
                <a:latin typeface="微软雅黑" pitchFamily="34" charset="-122"/>
                <a:ea typeface="微软雅黑" pitchFamily="34" charset="-122"/>
              </a:rPr>
              <a:t>2</a:t>
            </a:r>
            <a:r>
              <a:rPr lang="zh-CN" altLang="zh-CN" b="1" dirty="0">
                <a:solidFill>
                  <a:srgbClr val="427172"/>
                </a:solidFill>
                <a:latin typeface="微软雅黑" pitchFamily="34" charset="-122"/>
                <a:ea typeface="微软雅黑" pitchFamily="34" charset="-122"/>
              </a:rPr>
              <a:t>）</a:t>
            </a:r>
            <a:r>
              <a:rPr lang="zh-CN" altLang="en-US" sz="2000" b="1" dirty="0">
                <a:solidFill>
                  <a:srgbClr val="427172"/>
                </a:solidFill>
                <a:latin typeface="微软雅黑" pitchFamily="34" charset="-122"/>
                <a:ea typeface="微软雅黑" pitchFamily="34" charset="-122"/>
              </a:rPr>
              <a:t>组织风险</a:t>
            </a:r>
            <a:r>
              <a:rPr lang="zh-CN" altLang="en-US" sz="1600" dirty="0">
                <a:solidFill>
                  <a:srgbClr val="427172"/>
                </a:solidFill>
                <a:latin typeface="微软雅黑" pitchFamily="34" charset="-122"/>
                <a:ea typeface="微软雅黑" pitchFamily="34" charset="-122"/>
              </a:rPr>
              <a:t>：</a:t>
            </a:r>
            <a:r>
              <a:rPr lang="zh-CN" altLang="zh-CN" sz="1600" dirty="0">
                <a:solidFill>
                  <a:srgbClr val="427172"/>
                </a:solidFill>
                <a:latin typeface="微软雅黑" pitchFamily="34" charset="-122"/>
                <a:ea typeface="微软雅黑" pitchFamily="34" charset="-122"/>
              </a:rPr>
              <a:t>我们制定严格的项目开发标准、明确的接口定义、规范的测试流程、标准和工具。我们项目组利用好的工作模式和习惯，利用</a:t>
            </a:r>
            <a:r>
              <a:rPr lang="en-US" altLang="zh-CN" sz="1600" dirty="0" err="1">
                <a:solidFill>
                  <a:srgbClr val="427172"/>
                </a:solidFill>
                <a:latin typeface="微软雅黑" pitchFamily="34" charset="-122"/>
                <a:ea typeface="微软雅黑" pitchFamily="34" charset="-122"/>
              </a:rPr>
              <a:t>Git</a:t>
            </a:r>
            <a:r>
              <a:rPr lang="zh-CN" altLang="zh-CN" sz="1600" dirty="0">
                <a:solidFill>
                  <a:srgbClr val="427172"/>
                </a:solidFill>
                <a:latin typeface="微软雅黑" pitchFamily="34" charset="-122"/>
                <a:ea typeface="微软雅黑" pitchFamily="34" charset="-122"/>
              </a:rPr>
              <a:t>实现源代码的共享，进行版本控制。</a:t>
            </a:r>
            <a:endParaRPr lang="en-US" altLang="zh-CN" sz="1600" dirty="0">
              <a:solidFill>
                <a:srgbClr val="427172"/>
              </a:solidFill>
              <a:latin typeface="微软雅黑" pitchFamily="34" charset="-122"/>
              <a:ea typeface="微软雅黑" pitchFamily="34" charset="-122"/>
            </a:endParaRPr>
          </a:p>
          <a:p>
            <a:endParaRPr lang="zh-CN" altLang="zh-CN" sz="1600" dirty="0">
              <a:solidFill>
                <a:srgbClr val="427172"/>
              </a:solidFill>
              <a:latin typeface="微软雅黑" pitchFamily="34" charset="-122"/>
              <a:ea typeface="微软雅黑" pitchFamily="34" charset="-122"/>
            </a:endParaRPr>
          </a:p>
          <a:p>
            <a:r>
              <a:rPr lang="zh-CN" altLang="zh-CN" b="1" dirty="0">
                <a:solidFill>
                  <a:srgbClr val="427172"/>
                </a:solidFill>
                <a:latin typeface="微软雅黑" pitchFamily="34" charset="-122"/>
                <a:ea typeface="微软雅黑" pitchFamily="34" charset="-122"/>
              </a:rPr>
              <a:t>（</a:t>
            </a:r>
            <a:r>
              <a:rPr lang="en-US" altLang="zh-CN" b="1" dirty="0">
                <a:solidFill>
                  <a:srgbClr val="427172"/>
                </a:solidFill>
                <a:latin typeface="微软雅黑" pitchFamily="34" charset="-122"/>
                <a:ea typeface="微软雅黑" pitchFamily="34" charset="-122"/>
              </a:rPr>
              <a:t>3</a:t>
            </a:r>
            <a:r>
              <a:rPr lang="zh-CN" altLang="zh-CN" b="1" dirty="0">
                <a:solidFill>
                  <a:srgbClr val="427172"/>
                </a:solidFill>
                <a:latin typeface="微软雅黑" pitchFamily="34" charset="-122"/>
                <a:ea typeface="微软雅黑" pitchFamily="34" charset="-122"/>
              </a:rPr>
              <a:t>）</a:t>
            </a:r>
            <a:r>
              <a:rPr lang="zh-CN" altLang="en-US" sz="2000" b="1" dirty="0">
                <a:solidFill>
                  <a:srgbClr val="427172"/>
                </a:solidFill>
                <a:latin typeface="微软雅黑" pitchFamily="34" charset="-122"/>
                <a:ea typeface="微软雅黑" pitchFamily="34" charset="-122"/>
              </a:rPr>
              <a:t>人员流动风险</a:t>
            </a:r>
            <a:r>
              <a:rPr lang="zh-CN" altLang="en-US" sz="1600" dirty="0">
                <a:solidFill>
                  <a:srgbClr val="427172"/>
                </a:solidFill>
                <a:latin typeface="微软雅黑" pitchFamily="34" charset="-122"/>
                <a:ea typeface="微软雅黑" pitchFamily="34" charset="-122"/>
              </a:rPr>
              <a:t>：</a:t>
            </a:r>
            <a:r>
              <a:rPr lang="zh-CN" altLang="zh-CN" sz="1600" dirty="0">
                <a:solidFill>
                  <a:srgbClr val="427172"/>
                </a:solidFill>
                <a:latin typeface="微软雅黑" pitchFamily="34" charset="-122"/>
                <a:ea typeface="微软雅黑" pitchFamily="34" charset="-122"/>
              </a:rPr>
              <a:t>制定一套有效的激励机制</a:t>
            </a:r>
            <a:r>
              <a:rPr lang="zh-CN" altLang="en-US" sz="1600" dirty="0">
                <a:solidFill>
                  <a:srgbClr val="427172"/>
                </a:solidFill>
                <a:latin typeface="微软雅黑" pitchFamily="34" charset="-122"/>
                <a:ea typeface="微软雅黑" pitchFamily="34" charset="-122"/>
              </a:rPr>
              <a:t>，</a:t>
            </a:r>
            <a:r>
              <a:rPr lang="zh-CN" altLang="zh-CN" sz="1600" dirty="0">
                <a:solidFill>
                  <a:srgbClr val="427172"/>
                </a:solidFill>
                <a:latin typeface="微软雅黑" pitchFamily="34" charset="-122"/>
                <a:ea typeface="微软雅黑" pitchFamily="34" charset="-122"/>
              </a:rPr>
              <a:t>为了使开发过程不显一味的枯燥，我们让项目组所有开发人员在轻松的氛围下交流，调节项目开发带来的压力；开发过程注重氛围，作为客户关系经理，在不影响开发的前提下，尽量使开发能够在一个轻松愉快的环境下进行；项目启动当日就明确了项目完成后的奖励，在物质上对开发人员造成吸引。</a:t>
            </a:r>
          </a:p>
          <a:p>
            <a:endParaRPr lang="zh-CN" altLang="zh-CN" sz="1600" b="1" dirty="0">
              <a:solidFill>
                <a:srgbClr val="427172"/>
              </a:solidFill>
              <a:latin typeface="微软雅黑" pitchFamily="34" charset="-122"/>
              <a:ea typeface="微软雅黑" pitchFamily="34" charset="-122"/>
            </a:endParaRPr>
          </a:p>
          <a:p>
            <a:r>
              <a:rPr lang="zh-CN" altLang="zh-CN" b="1" dirty="0">
                <a:solidFill>
                  <a:srgbClr val="427172"/>
                </a:solidFill>
                <a:latin typeface="微软雅黑" pitchFamily="34" charset="-122"/>
                <a:ea typeface="微软雅黑" pitchFamily="34" charset="-122"/>
              </a:rPr>
              <a:t>（</a:t>
            </a:r>
            <a:r>
              <a:rPr lang="en-US" altLang="zh-CN" b="1" dirty="0">
                <a:solidFill>
                  <a:srgbClr val="427172"/>
                </a:solidFill>
                <a:latin typeface="微软雅黑" pitchFamily="34" charset="-122"/>
                <a:ea typeface="微软雅黑" pitchFamily="34" charset="-122"/>
              </a:rPr>
              <a:t>4</a:t>
            </a:r>
            <a:r>
              <a:rPr lang="zh-CN" altLang="zh-CN" b="1" dirty="0">
                <a:solidFill>
                  <a:srgbClr val="427172"/>
                </a:solidFill>
                <a:latin typeface="微软雅黑" pitchFamily="34" charset="-122"/>
                <a:ea typeface="微软雅黑" pitchFamily="34" charset="-122"/>
              </a:rPr>
              <a:t>）</a:t>
            </a:r>
            <a:r>
              <a:rPr lang="zh-CN" altLang="en-US" sz="2000" b="1" dirty="0">
                <a:solidFill>
                  <a:srgbClr val="427172"/>
                </a:solidFill>
                <a:latin typeface="微软雅黑" pitchFamily="34" charset="-122"/>
                <a:ea typeface="微软雅黑" pitchFamily="34" charset="-122"/>
              </a:rPr>
              <a:t>控制进度风险</a:t>
            </a:r>
            <a:r>
              <a:rPr lang="zh-CN" altLang="en-US" sz="1600" dirty="0">
                <a:solidFill>
                  <a:srgbClr val="427172"/>
                </a:solidFill>
                <a:latin typeface="微软雅黑" pitchFamily="34" charset="-122"/>
                <a:ea typeface="微软雅黑" pitchFamily="34" charset="-122"/>
              </a:rPr>
              <a:t>：</a:t>
            </a:r>
            <a:r>
              <a:rPr lang="zh-CN" altLang="zh-CN" sz="1600" dirty="0">
                <a:solidFill>
                  <a:srgbClr val="427172"/>
                </a:solidFill>
                <a:latin typeface="微软雅黑" pitchFamily="34" charset="-122"/>
                <a:ea typeface="微软雅黑" pitchFamily="34" charset="-122"/>
              </a:rPr>
              <a:t>为了保证进度，我们每天一小会，每周一大会。汇报项目进度情况，发现有超期的任务，分析原因，及时解决。</a:t>
            </a:r>
          </a:p>
          <a:p>
            <a:endParaRPr lang="zh-CN" altLang="en-US" sz="1600" dirty="0">
              <a:solidFill>
                <a:srgbClr val="427172"/>
              </a:solidFill>
              <a:latin typeface="微软雅黑" pitchFamily="34" charset="-122"/>
              <a:ea typeface="微软雅黑" pitchFamily="34" charset="-122"/>
              <a:sym typeface="微软雅黑"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2" presetClass="entr" presetSubtype="8"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29"/>
                                        </p:tgtEl>
                                      </p:cBhvr>
                                    </p:animEffect>
                                    <p:set>
                                      <p:cBhvr>
                                        <p:cTn id="30" dur="1" fill="hold">
                                          <p:stCondLst>
                                            <p:cond delay="499"/>
                                          </p:stCondLst>
                                        </p:cTn>
                                        <p:tgtEl>
                                          <p:spTgt spid="29"/>
                                        </p:tgtEl>
                                        <p:attrNameLst>
                                          <p:attrName>style.visibility</p:attrName>
                                        </p:attrNameLst>
                                      </p:cBhvr>
                                      <p:to>
                                        <p:strVal val="hidden"/>
                                      </p:to>
                                    </p:set>
                                  </p:childTnLst>
                                </p:cTn>
                              </p:par>
                              <p:par>
                                <p:cTn id="31" presetID="2" presetClass="entr" presetSubtype="8"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0-#ppt_w/2"/>
                                          </p:val>
                                        </p:tav>
                                        <p:tav tm="100000">
                                          <p:val>
                                            <p:strVal val="#ppt_x"/>
                                          </p:val>
                                        </p:tav>
                                      </p:tavLst>
                                    </p:anim>
                                    <p:anim calcmode="lin" valueType="num">
                                      <p:cBhvr additive="base">
                                        <p:cTn id="34" dur="500" fill="hold"/>
                                        <p:tgtEl>
                                          <p:spTgt spid="4"/>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7197"/>
                                        </p:tgtEl>
                                        <p:attrNameLst>
                                          <p:attrName>style.visibility</p:attrName>
                                        </p:attrNameLst>
                                      </p:cBhvr>
                                      <p:to>
                                        <p:strVal val="visible"/>
                                      </p:to>
                                    </p:set>
                                    <p:animEffect transition="in" filter="fade">
                                      <p:cBhvr>
                                        <p:cTn id="38" dur="500"/>
                                        <p:tgtEl>
                                          <p:spTgt spid="719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7197"/>
                                        </p:tgtEl>
                                      </p:cBhvr>
                                    </p:animEffect>
                                    <p:set>
                                      <p:cBhvr>
                                        <p:cTn id="43" dur="1" fill="hold">
                                          <p:stCondLst>
                                            <p:cond delay="499"/>
                                          </p:stCondLst>
                                        </p:cTn>
                                        <p:tgtEl>
                                          <p:spTgt spid="7197"/>
                                        </p:tgtEl>
                                        <p:attrNameLst>
                                          <p:attrName>style.visibility</p:attrName>
                                        </p:attrNameLst>
                                      </p:cBhvr>
                                      <p:to>
                                        <p:strVal val="hidden"/>
                                      </p:to>
                                    </p:set>
                                  </p:childTnLst>
                                </p:cTn>
                              </p:par>
                              <p:par>
                                <p:cTn id="44" presetID="2" presetClass="entr" presetSubtype="8"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500" fill="hold"/>
                                        <p:tgtEl>
                                          <p:spTgt spid="5"/>
                                        </p:tgtEl>
                                        <p:attrNameLst>
                                          <p:attrName>ppt_x</p:attrName>
                                        </p:attrNameLst>
                                      </p:cBhvr>
                                      <p:tavLst>
                                        <p:tav tm="0">
                                          <p:val>
                                            <p:strVal val="0-#ppt_w/2"/>
                                          </p:val>
                                        </p:tav>
                                        <p:tav tm="100000">
                                          <p:val>
                                            <p:strVal val="#ppt_x"/>
                                          </p:val>
                                        </p:tav>
                                      </p:tavLst>
                                    </p:anim>
                                    <p:anim calcmode="lin" valueType="num">
                                      <p:cBhvr additive="base">
                                        <p:cTn id="47" dur="500" fill="hold"/>
                                        <p:tgtEl>
                                          <p:spTgt spid="5"/>
                                        </p:tgtEl>
                                        <p:attrNameLst>
                                          <p:attrName>ppt_y</p:attrName>
                                        </p:attrNameLst>
                                      </p:cBhvr>
                                      <p:tavLst>
                                        <p:tav tm="0">
                                          <p:val>
                                            <p:strVal val="#ppt_y"/>
                                          </p:val>
                                        </p:tav>
                                        <p:tav tm="100000">
                                          <p:val>
                                            <p:strVal val="#ppt_y"/>
                                          </p:val>
                                        </p:tav>
                                      </p:tavLst>
                                    </p:anim>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7" grpId="0"/>
      <p:bldP spid="7197" grpId="1"/>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4"/>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1507" name="矩形 3"/>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1508" name="文本框 5"/>
          <p:cNvSpPr>
            <a:spLocks noChangeArrowheads="1"/>
          </p:cNvSpPr>
          <p:nvPr/>
        </p:nvSpPr>
        <p:spPr bwMode="auto">
          <a:xfrm>
            <a:off x="1058863" y="2297113"/>
            <a:ext cx="2606675"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buFont typeface="Arial" pitchFamily="34" charset="0"/>
              <a:buNone/>
            </a:pPr>
            <a:r>
              <a:rPr lang="en-US" altLang="zh-CN" sz="13800" b="1">
                <a:solidFill>
                  <a:srgbClr val="427172"/>
                </a:solidFill>
                <a:latin typeface="Broadway" pitchFamily="82" charset="0"/>
                <a:ea typeface="华文隶书" pitchFamily="2" charset="-122"/>
                <a:sym typeface="Microsoft New Tai Lue" pitchFamily="34" charset="0"/>
              </a:rPr>
              <a:t>04</a:t>
            </a:r>
            <a:endParaRPr lang="zh-CN" altLang="en-US" sz="13800" b="1">
              <a:solidFill>
                <a:srgbClr val="427172"/>
              </a:solidFill>
              <a:latin typeface="Broadway" pitchFamily="82" charset="0"/>
              <a:ea typeface="华文隶书" pitchFamily="2" charset="-122"/>
              <a:sym typeface="Microsoft New Tai Lue" pitchFamily="34" charset="0"/>
            </a:endParaRPr>
          </a:p>
        </p:txBody>
      </p:sp>
      <p:sp>
        <p:nvSpPr>
          <p:cNvPr id="21509" name="矩形 6"/>
          <p:cNvSpPr>
            <a:spLocks noChangeArrowheads="1"/>
          </p:cNvSpPr>
          <p:nvPr/>
        </p:nvSpPr>
        <p:spPr bwMode="auto">
          <a:xfrm>
            <a:off x="6415088" y="2960688"/>
            <a:ext cx="32624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4800" b="1" dirty="0">
                <a:solidFill>
                  <a:srgbClr val="427172"/>
                </a:solidFill>
                <a:latin typeface="微软雅黑" pitchFamily="34" charset="-122"/>
                <a:ea typeface="微软雅黑" pitchFamily="34" charset="-122"/>
                <a:sym typeface="微软雅黑" pitchFamily="34" charset="-122"/>
              </a:rPr>
              <a:t>可行性分析</a:t>
            </a:r>
            <a:endParaRPr lang="zh-CN" altLang="en-US" sz="4800" b="1" dirty="0">
              <a:solidFill>
                <a:srgbClr val="427172"/>
              </a:solidFill>
              <a:latin typeface="Calibri" pitchFamily="34" charset="0"/>
              <a:sym typeface="宋体" pitchFamily="2" charset="-122"/>
            </a:endParaRPr>
          </a:p>
        </p:txBody>
      </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43"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44"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45"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46"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47"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48"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49"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50" name="任意多边形 1"/>
          <p:cNvSpPr>
            <a:spLocks noChangeArrowheads="1"/>
          </p:cNvSpPr>
          <p:nvPr/>
        </p:nvSpPr>
        <p:spPr bwMode="auto">
          <a:xfrm>
            <a:off x="314325" y="282575"/>
            <a:ext cx="5724525" cy="3033713"/>
          </a:xfrm>
          <a:custGeom>
            <a:avLst/>
            <a:gdLst>
              <a:gd name="T0" fmla="*/ 0 w 5151600"/>
              <a:gd name="T1" fmla="*/ 0 h 2289600"/>
              <a:gd name="T2" fmla="*/ 5154450 w 5151600"/>
              <a:gd name="T3" fmla="*/ 0 h 2289600"/>
              <a:gd name="T4" fmla="*/ 5154450 w 5151600"/>
              <a:gd name="T5" fmla="*/ 1712964 h 2289600"/>
              <a:gd name="T6" fmla="*/ 3288240 w 5151600"/>
              <a:gd name="T7" fmla="*/ 1712964 h 2289600"/>
              <a:gd name="T8" fmla="*/ 3288240 w 5151600"/>
              <a:gd name="T9" fmla="*/ 2288750 h 2289600"/>
              <a:gd name="T10" fmla="*/ 0 w 5151600"/>
              <a:gd name="T11" fmla="*/ 2288750 h 2289600"/>
              <a:gd name="T12" fmla="*/ 0 w 5151600"/>
              <a:gd name="T13" fmla="*/ 0 h 2289600"/>
              <a:gd name="T14" fmla="*/ 0 60000 65536"/>
              <a:gd name="T15" fmla="*/ 0 60000 65536"/>
              <a:gd name="T16" fmla="*/ 0 60000 65536"/>
              <a:gd name="T17" fmla="*/ 0 60000 65536"/>
              <a:gd name="T18" fmla="*/ 0 60000 65536"/>
              <a:gd name="T19" fmla="*/ 0 60000 65536"/>
              <a:gd name="T20" fmla="*/ 0 60000 65536"/>
              <a:gd name="T21" fmla="*/ 0 w 5151600"/>
              <a:gd name="T22" fmla="*/ 0 h 2289600"/>
              <a:gd name="T23" fmla="*/ 5151600 w 5151600"/>
              <a:gd name="T24" fmla="*/ 2289600 h 2289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51600" h="2289600">
                <a:moveTo>
                  <a:pt x="0" y="0"/>
                </a:moveTo>
                <a:lnTo>
                  <a:pt x="5151600" y="0"/>
                </a:lnTo>
                <a:lnTo>
                  <a:pt x="5151600" y="1713600"/>
                </a:lnTo>
                <a:lnTo>
                  <a:pt x="3286422" y="1713600"/>
                </a:lnTo>
                <a:lnTo>
                  <a:pt x="3286422" y="2289600"/>
                </a:lnTo>
                <a:lnTo>
                  <a:pt x="0" y="2289600"/>
                </a:lnTo>
                <a:lnTo>
                  <a:pt x="0" y="0"/>
                </a:lnTo>
                <a:close/>
              </a:path>
            </a:pathLst>
          </a:custGeom>
          <a:solidFill>
            <a:srgbClr val="427172">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0251" name="任意多边形 2"/>
          <p:cNvSpPr>
            <a:spLocks noChangeArrowheads="1"/>
          </p:cNvSpPr>
          <p:nvPr/>
        </p:nvSpPr>
        <p:spPr bwMode="auto">
          <a:xfrm>
            <a:off x="6149974" y="282575"/>
            <a:ext cx="5724525" cy="3033713"/>
          </a:xfrm>
          <a:custGeom>
            <a:avLst/>
            <a:gdLst>
              <a:gd name="T0" fmla="*/ 0 w 5151600"/>
              <a:gd name="T1" fmla="*/ 0 h 2289600"/>
              <a:gd name="T2" fmla="*/ 5151276 w 5151600"/>
              <a:gd name="T3" fmla="*/ 0 h 2289600"/>
              <a:gd name="T4" fmla="*/ 5151276 w 5151600"/>
              <a:gd name="T5" fmla="*/ 2288750 h 2289600"/>
              <a:gd name="T6" fmla="*/ 1865062 w 5151600"/>
              <a:gd name="T7" fmla="*/ 2288750 h 2289600"/>
              <a:gd name="T8" fmla="*/ 1865062 w 5151600"/>
              <a:gd name="T9" fmla="*/ 1712964 h 2289600"/>
              <a:gd name="T10" fmla="*/ 0 w 5151600"/>
              <a:gd name="T11" fmla="*/ 1712964 h 2289600"/>
              <a:gd name="T12" fmla="*/ 0 w 5151600"/>
              <a:gd name="T13" fmla="*/ 0 h 2289600"/>
              <a:gd name="T14" fmla="*/ 0 60000 65536"/>
              <a:gd name="T15" fmla="*/ 0 60000 65536"/>
              <a:gd name="T16" fmla="*/ 0 60000 65536"/>
              <a:gd name="T17" fmla="*/ 0 60000 65536"/>
              <a:gd name="T18" fmla="*/ 0 60000 65536"/>
              <a:gd name="T19" fmla="*/ 0 60000 65536"/>
              <a:gd name="T20" fmla="*/ 0 60000 65536"/>
              <a:gd name="T21" fmla="*/ 0 w 5151600"/>
              <a:gd name="T22" fmla="*/ 0 h 2289600"/>
              <a:gd name="T23" fmla="*/ 5151600 w 5151600"/>
              <a:gd name="T24" fmla="*/ 2289600 h 2289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51600" h="2289600">
                <a:moveTo>
                  <a:pt x="0" y="0"/>
                </a:moveTo>
                <a:lnTo>
                  <a:pt x="5151600" y="0"/>
                </a:lnTo>
                <a:lnTo>
                  <a:pt x="5151600" y="2289600"/>
                </a:lnTo>
                <a:lnTo>
                  <a:pt x="1865180" y="2289600"/>
                </a:lnTo>
                <a:lnTo>
                  <a:pt x="1865180" y="1713600"/>
                </a:lnTo>
                <a:lnTo>
                  <a:pt x="0" y="1713600"/>
                </a:lnTo>
                <a:lnTo>
                  <a:pt x="0" y="0"/>
                </a:lnTo>
                <a:close/>
              </a:path>
            </a:pathLst>
          </a:custGeom>
          <a:solidFill>
            <a:srgbClr val="427172">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0252" name="任意多边形 3"/>
          <p:cNvSpPr>
            <a:spLocks noChangeArrowheads="1"/>
          </p:cNvSpPr>
          <p:nvPr/>
        </p:nvSpPr>
        <p:spPr bwMode="auto">
          <a:xfrm>
            <a:off x="314325" y="3432175"/>
            <a:ext cx="5724525" cy="3152775"/>
          </a:xfrm>
          <a:custGeom>
            <a:avLst/>
            <a:gdLst>
              <a:gd name="T0" fmla="*/ 0 w 5151600"/>
              <a:gd name="T1" fmla="*/ 0 h 2289600"/>
              <a:gd name="T2" fmla="*/ 3288241 w 5151600"/>
              <a:gd name="T3" fmla="*/ 0 h 2289600"/>
              <a:gd name="T4" fmla="*/ 3288241 w 5151600"/>
              <a:gd name="T5" fmla="*/ 575786 h 2289600"/>
              <a:gd name="T6" fmla="*/ 5154450 w 5151600"/>
              <a:gd name="T7" fmla="*/ 575786 h 2289600"/>
              <a:gd name="T8" fmla="*/ 5154450 w 5151600"/>
              <a:gd name="T9" fmla="*/ 2288750 h 2289600"/>
              <a:gd name="T10" fmla="*/ 0 w 5151600"/>
              <a:gd name="T11" fmla="*/ 2288750 h 2289600"/>
              <a:gd name="T12" fmla="*/ 0 w 5151600"/>
              <a:gd name="T13" fmla="*/ 0 h 2289600"/>
              <a:gd name="T14" fmla="*/ 0 60000 65536"/>
              <a:gd name="T15" fmla="*/ 0 60000 65536"/>
              <a:gd name="T16" fmla="*/ 0 60000 65536"/>
              <a:gd name="T17" fmla="*/ 0 60000 65536"/>
              <a:gd name="T18" fmla="*/ 0 60000 65536"/>
              <a:gd name="T19" fmla="*/ 0 60000 65536"/>
              <a:gd name="T20" fmla="*/ 0 60000 65536"/>
              <a:gd name="T21" fmla="*/ 0 w 5151600"/>
              <a:gd name="T22" fmla="*/ 0 h 2289600"/>
              <a:gd name="T23" fmla="*/ 5151600 w 5151600"/>
              <a:gd name="T24" fmla="*/ 2289600 h 2289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51600" h="2289600">
                <a:moveTo>
                  <a:pt x="0" y="0"/>
                </a:moveTo>
                <a:lnTo>
                  <a:pt x="3286423" y="0"/>
                </a:lnTo>
                <a:lnTo>
                  <a:pt x="3286423" y="576000"/>
                </a:lnTo>
                <a:lnTo>
                  <a:pt x="5151600" y="576000"/>
                </a:lnTo>
                <a:lnTo>
                  <a:pt x="5151600" y="2289600"/>
                </a:lnTo>
                <a:lnTo>
                  <a:pt x="0" y="2289600"/>
                </a:lnTo>
                <a:lnTo>
                  <a:pt x="0" y="0"/>
                </a:lnTo>
                <a:close/>
              </a:path>
            </a:pathLst>
          </a:custGeom>
          <a:solidFill>
            <a:srgbClr val="427172">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0253" name="任意多边形 4"/>
          <p:cNvSpPr>
            <a:spLocks noChangeArrowheads="1"/>
          </p:cNvSpPr>
          <p:nvPr/>
        </p:nvSpPr>
        <p:spPr bwMode="auto">
          <a:xfrm>
            <a:off x="6149974" y="3432176"/>
            <a:ext cx="5724525" cy="3143250"/>
          </a:xfrm>
          <a:custGeom>
            <a:avLst/>
            <a:gdLst>
              <a:gd name="T0" fmla="*/ 1865062 w 5151600"/>
              <a:gd name="T1" fmla="*/ 0 h 2289600"/>
              <a:gd name="T2" fmla="*/ 5151276 w 5151600"/>
              <a:gd name="T3" fmla="*/ 0 h 2289600"/>
              <a:gd name="T4" fmla="*/ 5151276 w 5151600"/>
              <a:gd name="T5" fmla="*/ 2288750 h 2289600"/>
              <a:gd name="T6" fmla="*/ 0 w 5151600"/>
              <a:gd name="T7" fmla="*/ 2288750 h 2289600"/>
              <a:gd name="T8" fmla="*/ 0 w 5151600"/>
              <a:gd name="T9" fmla="*/ 575786 h 2289600"/>
              <a:gd name="T10" fmla="*/ 1865062 w 5151600"/>
              <a:gd name="T11" fmla="*/ 575786 h 2289600"/>
              <a:gd name="T12" fmla="*/ 1865062 w 5151600"/>
              <a:gd name="T13" fmla="*/ 0 h 2289600"/>
              <a:gd name="T14" fmla="*/ 0 60000 65536"/>
              <a:gd name="T15" fmla="*/ 0 60000 65536"/>
              <a:gd name="T16" fmla="*/ 0 60000 65536"/>
              <a:gd name="T17" fmla="*/ 0 60000 65536"/>
              <a:gd name="T18" fmla="*/ 0 60000 65536"/>
              <a:gd name="T19" fmla="*/ 0 60000 65536"/>
              <a:gd name="T20" fmla="*/ 0 60000 65536"/>
              <a:gd name="T21" fmla="*/ 0 w 5151600"/>
              <a:gd name="T22" fmla="*/ 0 h 2289600"/>
              <a:gd name="T23" fmla="*/ 5151600 w 5151600"/>
              <a:gd name="T24" fmla="*/ 2289600 h 2289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51600" h="2289600">
                <a:moveTo>
                  <a:pt x="1865180" y="0"/>
                </a:moveTo>
                <a:lnTo>
                  <a:pt x="5151600" y="0"/>
                </a:lnTo>
                <a:lnTo>
                  <a:pt x="5151600" y="2289600"/>
                </a:lnTo>
                <a:lnTo>
                  <a:pt x="0" y="2289600"/>
                </a:lnTo>
                <a:lnTo>
                  <a:pt x="0" y="576000"/>
                </a:lnTo>
                <a:lnTo>
                  <a:pt x="1865180" y="576000"/>
                </a:lnTo>
                <a:lnTo>
                  <a:pt x="1865180" y="0"/>
                </a:lnTo>
                <a:close/>
              </a:path>
            </a:pathLst>
          </a:custGeom>
          <a:solidFill>
            <a:srgbClr val="427172">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0254" name="矩形 5"/>
          <p:cNvSpPr>
            <a:spLocks noChangeArrowheads="1"/>
          </p:cNvSpPr>
          <p:nvPr/>
        </p:nvSpPr>
        <p:spPr bwMode="auto">
          <a:xfrm>
            <a:off x="4257675" y="2813050"/>
            <a:ext cx="3673475" cy="1122363"/>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r>
              <a:rPr lang="zh-CN" altLang="en-US" sz="4400" b="1" dirty="0">
                <a:solidFill>
                  <a:srgbClr val="3D6869"/>
                </a:solidFill>
                <a:latin typeface="微软雅黑" pitchFamily="34" charset="-122"/>
                <a:ea typeface="微软雅黑" pitchFamily="34" charset="-122"/>
                <a:sym typeface="微软雅黑" pitchFamily="34" charset="-122"/>
              </a:rPr>
              <a:t>可行性分析</a:t>
            </a:r>
          </a:p>
        </p:txBody>
      </p:sp>
      <p:sp>
        <p:nvSpPr>
          <p:cNvPr id="10255" name="矩形 6"/>
          <p:cNvSpPr>
            <a:spLocks noChangeArrowheads="1"/>
          </p:cNvSpPr>
          <p:nvPr/>
        </p:nvSpPr>
        <p:spPr bwMode="auto">
          <a:xfrm>
            <a:off x="317500" y="282574"/>
            <a:ext cx="735013" cy="733425"/>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r>
              <a:rPr lang="en-US" altLang="zh-CN" sz="6000" b="1" dirty="0">
                <a:solidFill>
                  <a:schemeClr val="bg1"/>
                </a:solidFill>
                <a:latin typeface="微软雅黑" pitchFamily="34" charset="-122"/>
                <a:ea typeface="微软雅黑" pitchFamily="34" charset="-122"/>
                <a:sym typeface="微软雅黑" pitchFamily="34" charset="-122"/>
              </a:rPr>
              <a:t>1</a:t>
            </a:r>
            <a:endParaRPr lang="zh-CN" altLang="en-US" sz="6000" b="1" dirty="0">
              <a:solidFill>
                <a:schemeClr val="bg1"/>
              </a:solidFill>
              <a:latin typeface="微软雅黑" pitchFamily="34" charset="-122"/>
              <a:ea typeface="微软雅黑" pitchFamily="34" charset="-122"/>
              <a:sym typeface="微软雅黑" pitchFamily="34" charset="-122"/>
            </a:endParaRPr>
          </a:p>
        </p:txBody>
      </p:sp>
      <p:sp>
        <p:nvSpPr>
          <p:cNvPr id="10256" name="矩形 7"/>
          <p:cNvSpPr>
            <a:spLocks noChangeArrowheads="1"/>
          </p:cNvSpPr>
          <p:nvPr/>
        </p:nvSpPr>
        <p:spPr bwMode="auto">
          <a:xfrm>
            <a:off x="11138534" y="5842000"/>
            <a:ext cx="735013" cy="733425"/>
          </a:xfrm>
          <a:prstGeom prst="rect">
            <a:avLst/>
          </a:prstGeom>
          <a:solidFill>
            <a:srgbClr val="3D6869"/>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r>
              <a:rPr lang="en-US" altLang="zh-CN" sz="6000" b="1" dirty="0">
                <a:solidFill>
                  <a:schemeClr val="bg1"/>
                </a:solidFill>
                <a:latin typeface="微软雅黑" pitchFamily="34" charset="-122"/>
                <a:ea typeface="微软雅黑" pitchFamily="34" charset="-122"/>
                <a:sym typeface="微软雅黑" pitchFamily="34" charset="-122"/>
              </a:rPr>
              <a:t>3</a:t>
            </a:r>
            <a:endParaRPr lang="zh-CN" altLang="en-US" sz="6000" b="1" dirty="0">
              <a:solidFill>
                <a:schemeClr val="bg1"/>
              </a:solidFill>
              <a:latin typeface="微软雅黑" pitchFamily="34" charset="-122"/>
              <a:ea typeface="微软雅黑" pitchFamily="34" charset="-122"/>
              <a:sym typeface="微软雅黑" pitchFamily="34" charset="-122"/>
            </a:endParaRPr>
          </a:p>
        </p:txBody>
      </p:sp>
      <p:sp>
        <p:nvSpPr>
          <p:cNvPr id="10257" name="矩形 8"/>
          <p:cNvSpPr>
            <a:spLocks noChangeArrowheads="1"/>
          </p:cNvSpPr>
          <p:nvPr/>
        </p:nvSpPr>
        <p:spPr bwMode="auto">
          <a:xfrm>
            <a:off x="11139486" y="282574"/>
            <a:ext cx="735013" cy="735013"/>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r>
              <a:rPr lang="en-US" altLang="zh-CN" sz="4800" b="1" dirty="0">
                <a:solidFill>
                  <a:schemeClr val="bg1"/>
                </a:solidFill>
                <a:latin typeface="微软雅黑" pitchFamily="34" charset="-122"/>
                <a:ea typeface="微软雅黑" pitchFamily="34" charset="-122"/>
                <a:sym typeface="微软雅黑" pitchFamily="34" charset="-122"/>
              </a:rPr>
              <a:t>2</a:t>
            </a:r>
            <a:endParaRPr lang="zh-CN" altLang="en-US" sz="4800" b="1" dirty="0">
              <a:solidFill>
                <a:schemeClr val="bg1"/>
              </a:solidFill>
              <a:latin typeface="微软雅黑" pitchFamily="34" charset="-122"/>
              <a:ea typeface="微软雅黑" pitchFamily="34" charset="-122"/>
              <a:sym typeface="微软雅黑" pitchFamily="34" charset="-122"/>
            </a:endParaRPr>
          </a:p>
        </p:txBody>
      </p:sp>
      <p:sp>
        <p:nvSpPr>
          <p:cNvPr id="10258" name="矩形 9"/>
          <p:cNvSpPr>
            <a:spLocks noChangeArrowheads="1"/>
          </p:cNvSpPr>
          <p:nvPr/>
        </p:nvSpPr>
        <p:spPr bwMode="auto">
          <a:xfrm>
            <a:off x="320993" y="5842000"/>
            <a:ext cx="735013" cy="733425"/>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r>
              <a:rPr lang="en-US" altLang="zh-CN" sz="4800" b="1" dirty="0">
                <a:solidFill>
                  <a:schemeClr val="bg1"/>
                </a:solidFill>
                <a:latin typeface="微软雅黑" pitchFamily="34" charset="-122"/>
                <a:ea typeface="微软雅黑" pitchFamily="34" charset="-122"/>
                <a:sym typeface="微软雅黑" pitchFamily="34" charset="-122"/>
              </a:rPr>
              <a:t>4</a:t>
            </a:r>
            <a:endParaRPr lang="zh-CN" altLang="en-US" sz="4800" b="1" dirty="0">
              <a:solidFill>
                <a:schemeClr val="bg1"/>
              </a:solidFill>
              <a:latin typeface="微软雅黑" pitchFamily="34" charset="-122"/>
              <a:ea typeface="微软雅黑" pitchFamily="34" charset="-122"/>
              <a:sym typeface="微软雅黑" pitchFamily="34" charset="-122"/>
            </a:endParaRPr>
          </a:p>
        </p:txBody>
      </p:sp>
      <p:sp>
        <p:nvSpPr>
          <p:cNvPr id="13331" name="矩形 10"/>
          <p:cNvSpPr>
            <a:spLocks noChangeArrowheads="1"/>
          </p:cNvSpPr>
          <p:nvPr/>
        </p:nvSpPr>
        <p:spPr bwMode="auto">
          <a:xfrm>
            <a:off x="1079500" y="455234"/>
            <a:ext cx="2098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spcBef>
                <a:spcPts val="1000"/>
              </a:spcBef>
              <a:buFont typeface="Arial" pitchFamily="34" charset="0"/>
              <a:buNone/>
            </a:pPr>
            <a:r>
              <a:rPr lang="zh-CN" altLang="en-US" sz="2000" b="1" dirty="0">
                <a:solidFill>
                  <a:srgbClr val="FFA146"/>
                </a:solidFill>
                <a:latin typeface="微软雅黑" pitchFamily="34" charset="-122"/>
                <a:ea typeface="微软雅黑" pitchFamily="34" charset="-122"/>
                <a:sym typeface="微软雅黑" pitchFamily="34" charset="-122"/>
              </a:rPr>
              <a:t>技术可行性分析</a:t>
            </a:r>
            <a:endParaRPr lang="en-US" sz="2000" b="1" dirty="0">
              <a:solidFill>
                <a:srgbClr val="FFA146"/>
              </a:solidFill>
              <a:latin typeface="微软雅黑" pitchFamily="34" charset="-122"/>
              <a:ea typeface="微软雅黑" pitchFamily="34" charset="-122"/>
              <a:sym typeface="微软雅黑" pitchFamily="34" charset="-122"/>
            </a:endParaRPr>
          </a:p>
        </p:txBody>
      </p:sp>
      <p:sp>
        <p:nvSpPr>
          <p:cNvPr id="13333" name="矩形 12"/>
          <p:cNvSpPr>
            <a:spLocks noChangeArrowheads="1"/>
          </p:cNvSpPr>
          <p:nvPr/>
        </p:nvSpPr>
        <p:spPr bwMode="auto">
          <a:xfrm>
            <a:off x="9000171" y="461842"/>
            <a:ext cx="21383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r">
              <a:spcBef>
                <a:spcPts val="1000"/>
              </a:spcBef>
              <a:buFont typeface="Arial" pitchFamily="34" charset="0"/>
              <a:buNone/>
            </a:pPr>
            <a:r>
              <a:rPr lang="zh-CN" altLang="en-US" sz="2000" b="1" dirty="0">
                <a:solidFill>
                  <a:srgbClr val="FF4664"/>
                </a:solidFill>
                <a:latin typeface="微软雅黑" pitchFamily="34" charset="-122"/>
                <a:ea typeface="微软雅黑" pitchFamily="34" charset="-122"/>
                <a:sym typeface="微软雅黑" pitchFamily="34" charset="-122"/>
              </a:rPr>
              <a:t>经济可行性分析</a:t>
            </a:r>
            <a:endParaRPr lang="en-US" sz="2000" b="1" dirty="0">
              <a:solidFill>
                <a:srgbClr val="FF4664"/>
              </a:solidFill>
              <a:latin typeface="微软雅黑" pitchFamily="34" charset="-122"/>
              <a:ea typeface="微软雅黑" pitchFamily="34" charset="-122"/>
              <a:sym typeface="微软雅黑" pitchFamily="34" charset="-122"/>
            </a:endParaRPr>
          </a:p>
        </p:txBody>
      </p:sp>
      <p:sp>
        <p:nvSpPr>
          <p:cNvPr id="13335" name="矩形 14"/>
          <p:cNvSpPr>
            <a:spLocks noChangeArrowheads="1"/>
          </p:cNvSpPr>
          <p:nvPr/>
        </p:nvSpPr>
        <p:spPr bwMode="auto">
          <a:xfrm>
            <a:off x="9106535" y="6010275"/>
            <a:ext cx="2019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r">
              <a:spcBef>
                <a:spcPts val="1000"/>
              </a:spcBef>
              <a:buFont typeface="Arial" pitchFamily="34" charset="0"/>
              <a:buNone/>
            </a:pPr>
            <a:r>
              <a:rPr lang="zh-CN" altLang="en-US" sz="2000" b="1" dirty="0">
                <a:solidFill>
                  <a:srgbClr val="3D6869"/>
                </a:solidFill>
                <a:latin typeface="微软雅黑" pitchFamily="34" charset="-122"/>
                <a:ea typeface="微软雅黑" pitchFamily="34" charset="-122"/>
                <a:sym typeface="微软雅黑" pitchFamily="34" charset="-122"/>
              </a:rPr>
              <a:t>操作可行性分析</a:t>
            </a:r>
            <a:endParaRPr lang="en-US" sz="2000" b="1" dirty="0">
              <a:solidFill>
                <a:srgbClr val="3D6869"/>
              </a:solidFill>
              <a:latin typeface="微软雅黑" pitchFamily="34" charset="-122"/>
              <a:ea typeface="微软雅黑" pitchFamily="34" charset="-122"/>
              <a:sym typeface="微软雅黑" pitchFamily="34" charset="-122"/>
            </a:endParaRPr>
          </a:p>
        </p:txBody>
      </p:sp>
      <p:sp>
        <p:nvSpPr>
          <p:cNvPr id="13337" name="矩形 16"/>
          <p:cNvSpPr>
            <a:spLocks noChangeArrowheads="1"/>
          </p:cNvSpPr>
          <p:nvPr/>
        </p:nvSpPr>
        <p:spPr bwMode="auto">
          <a:xfrm>
            <a:off x="1056006" y="6010275"/>
            <a:ext cx="20297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spcBef>
                <a:spcPts val="1000"/>
              </a:spcBef>
              <a:buFont typeface="Arial" pitchFamily="34" charset="0"/>
              <a:buNone/>
            </a:pPr>
            <a:r>
              <a:rPr lang="zh-CN" altLang="en-US" sz="2000" b="1" dirty="0">
                <a:solidFill>
                  <a:srgbClr val="22F2CC"/>
                </a:solidFill>
                <a:latin typeface="微软雅黑" pitchFamily="34" charset="-122"/>
                <a:ea typeface="微软雅黑" pitchFamily="34" charset="-122"/>
                <a:sym typeface="微软雅黑" pitchFamily="34" charset="-122"/>
              </a:rPr>
              <a:t>法律可行性分析</a:t>
            </a:r>
            <a:endParaRPr lang="en-US" sz="2000" b="1" dirty="0">
              <a:solidFill>
                <a:srgbClr val="22F2CC"/>
              </a:solidFill>
              <a:latin typeface="微软雅黑" pitchFamily="34" charset="-122"/>
              <a:ea typeface="微软雅黑" pitchFamily="34" charset="-122"/>
              <a:sym typeface="微软雅黑" pitchFamily="34" charset="-122"/>
            </a:endParaRPr>
          </a:p>
        </p:txBody>
      </p:sp>
      <p:sp>
        <p:nvSpPr>
          <p:cNvPr id="10267" name="矩形 18"/>
          <p:cNvSpPr>
            <a:spLocks noChangeArrowheads="1"/>
          </p:cNvSpPr>
          <p:nvPr/>
        </p:nvSpPr>
        <p:spPr bwMode="auto">
          <a:xfrm>
            <a:off x="685006" y="861952"/>
            <a:ext cx="5065551" cy="198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nSpc>
                <a:spcPct val="150000"/>
              </a:lnSpc>
            </a:pPr>
            <a:r>
              <a:rPr lang="en-US" altLang="zh-CN" sz="1400" dirty="0">
                <a:solidFill>
                  <a:schemeClr val="bg1"/>
                </a:solidFill>
              </a:rPr>
              <a:t>       </a:t>
            </a:r>
            <a:r>
              <a:rPr lang="zh-CN" altLang="zh-CN" sz="1400" dirty="0">
                <a:solidFill>
                  <a:schemeClr val="bg1"/>
                </a:solidFill>
              </a:rPr>
              <a:t>在图像处理方面有一定技术难度，涉及方面也较为广泛，需要开发者具备一定审美能力以及图像处理方面的知识。审美能力我们无法短时间内提升，但是我们团队五人的审美可以简单代表大众审美，在图像处理技术方面，我们采用</a:t>
            </a:r>
            <a:r>
              <a:rPr lang="en-US" altLang="zh-CN" sz="1400" dirty="0">
                <a:solidFill>
                  <a:schemeClr val="bg1"/>
                </a:solidFill>
              </a:rPr>
              <a:t>GitHub</a:t>
            </a:r>
            <a:r>
              <a:rPr lang="zh-CN" altLang="zh-CN" sz="1400" dirty="0">
                <a:solidFill>
                  <a:schemeClr val="bg1"/>
                </a:solidFill>
              </a:rPr>
              <a:t>上的开源项目，并对其进行包装优化处理，能够短时间内将其应用于该开发项目。</a:t>
            </a:r>
          </a:p>
        </p:txBody>
      </p:sp>
      <p:sp>
        <p:nvSpPr>
          <p:cNvPr id="25" name="矩形 18">
            <a:extLst>
              <a:ext uri="{FF2B5EF4-FFF2-40B4-BE49-F238E27FC236}">
                <a16:creationId xmlns:a16="http://schemas.microsoft.com/office/drawing/2014/main" id="{8E67B67E-7731-42AA-A3A2-2850383CF970}"/>
              </a:ext>
            </a:extLst>
          </p:cNvPr>
          <p:cNvSpPr>
            <a:spLocks noChangeArrowheads="1"/>
          </p:cNvSpPr>
          <p:nvPr/>
        </p:nvSpPr>
        <p:spPr bwMode="auto">
          <a:xfrm>
            <a:off x="6440489" y="4518024"/>
            <a:ext cx="5065551"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nSpc>
                <a:spcPct val="150000"/>
              </a:lnSpc>
            </a:pPr>
            <a:r>
              <a:rPr lang="en-US" altLang="zh-CN" sz="1400" dirty="0">
                <a:solidFill>
                  <a:schemeClr val="bg1"/>
                </a:solidFill>
              </a:rPr>
              <a:t>        </a:t>
            </a:r>
            <a:r>
              <a:rPr lang="zh-CN" altLang="zh-CN" sz="1400" dirty="0">
                <a:solidFill>
                  <a:schemeClr val="bg1"/>
                </a:solidFill>
              </a:rPr>
              <a:t>本系统界面美观、操作方便、简洁大方，对于硬件及软件配置要求较低，用户使用时候只需一部安卓智能手机，外加掌握智能手机的基本操作并且根据系统提示便可使用。</a:t>
            </a:r>
          </a:p>
        </p:txBody>
      </p:sp>
      <p:sp>
        <p:nvSpPr>
          <p:cNvPr id="26" name="矩形 18">
            <a:extLst>
              <a:ext uri="{FF2B5EF4-FFF2-40B4-BE49-F238E27FC236}">
                <a16:creationId xmlns:a16="http://schemas.microsoft.com/office/drawing/2014/main" id="{5AAC2974-8818-480D-AAD2-52E814D57C10}"/>
              </a:ext>
            </a:extLst>
          </p:cNvPr>
          <p:cNvSpPr>
            <a:spLocks noChangeArrowheads="1"/>
          </p:cNvSpPr>
          <p:nvPr/>
        </p:nvSpPr>
        <p:spPr bwMode="auto">
          <a:xfrm>
            <a:off x="673822" y="4164915"/>
            <a:ext cx="5065551" cy="166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nSpc>
                <a:spcPct val="150000"/>
              </a:lnSpc>
            </a:pPr>
            <a:r>
              <a:rPr lang="en-US" altLang="zh-CN" sz="1400" dirty="0">
                <a:solidFill>
                  <a:schemeClr val="bg1"/>
                </a:solidFill>
              </a:rPr>
              <a:t>        </a:t>
            </a:r>
            <a:r>
              <a:rPr lang="zh-CN" altLang="zh-CN" sz="1400" dirty="0">
                <a:solidFill>
                  <a:schemeClr val="bg1"/>
                </a:solidFill>
              </a:rPr>
              <a:t>本系统完全遵守国家及国际发布的法律法规，遵照中国颁布的《中华人民共和国著作权》与《计算机软件保护条例》中的内容，绝无侵权行为，坚决支持正版。使用网页版报表设计系统，需要使用正版的操作系统软件，避免为此发生法律纠纷。使用的所有框架技术均为</a:t>
            </a:r>
            <a:r>
              <a:rPr lang="en-US" altLang="zh-CN" sz="1400" dirty="0">
                <a:solidFill>
                  <a:schemeClr val="bg1"/>
                </a:solidFill>
              </a:rPr>
              <a:t>GitHub</a:t>
            </a:r>
            <a:r>
              <a:rPr lang="zh-CN" altLang="zh-CN" sz="1400" dirty="0">
                <a:solidFill>
                  <a:schemeClr val="bg1"/>
                </a:solidFill>
              </a:rPr>
              <a:t>上的开源框架技术。</a:t>
            </a:r>
          </a:p>
        </p:txBody>
      </p:sp>
      <p:sp>
        <p:nvSpPr>
          <p:cNvPr id="27" name="矩形 18">
            <a:extLst>
              <a:ext uri="{FF2B5EF4-FFF2-40B4-BE49-F238E27FC236}">
                <a16:creationId xmlns:a16="http://schemas.microsoft.com/office/drawing/2014/main" id="{B1BF1D8B-07A0-4EBC-ADDC-E950812DD9B6}"/>
              </a:ext>
            </a:extLst>
          </p:cNvPr>
          <p:cNvSpPr>
            <a:spLocks noChangeArrowheads="1"/>
          </p:cNvSpPr>
          <p:nvPr/>
        </p:nvSpPr>
        <p:spPr bwMode="auto">
          <a:xfrm>
            <a:off x="6555101" y="1102271"/>
            <a:ext cx="506555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nSpc>
                <a:spcPct val="150000"/>
              </a:lnSpc>
            </a:pPr>
            <a:r>
              <a:rPr lang="en-US" altLang="zh-CN" sz="1400" dirty="0">
                <a:solidFill>
                  <a:schemeClr val="bg1"/>
                </a:solidFill>
              </a:rPr>
              <a:t>        </a:t>
            </a:r>
            <a:r>
              <a:rPr lang="zh-CN" altLang="zh-CN" sz="1400" dirty="0">
                <a:solidFill>
                  <a:schemeClr val="bg1"/>
                </a:solidFill>
              </a:rPr>
              <a:t>本项目以软件编程为主，并未涉及较多的财务支出，硬件设施只需</a:t>
            </a:r>
            <a:r>
              <a:rPr lang="en-US" altLang="zh-CN" sz="1400" dirty="0">
                <a:solidFill>
                  <a:schemeClr val="bg1"/>
                </a:solidFill>
              </a:rPr>
              <a:t>PC</a:t>
            </a:r>
            <a:r>
              <a:rPr lang="zh-CN" altLang="zh-CN" sz="1400" dirty="0">
                <a:solidFill>
                  <a:schemeClr val="bg1"/>
                </a:solidFill>
              </a:rPr>
              <a:t>机、</a:t>
            </a:r>
            <a:r>
              <a:rPr lang="en-US" altLang="zh-CN" sz="1400" dirty="0">
                <a:solidFill>
                  <a:schemeClr val="bg1"/>
                </a:solidFill>
              </a:rPr>
              <a:t>Android</a:t>
            </a:r>
            <a:r>
              <a:rPr lang="zh-CN" altLang="zh-CN" sz="1400" dirty="0">
                <a:solidFill>
                  <a:schemeClr val="bg1"/>
                </a:solidFill>
              </a:rPr>
              <a:t>手机，虽然项目开发中需要使用到性能较好的</a:t>
            </a:r>
            <a:r>
              <a:rPr lang="en-US" altLang="zh-CN" sz="1400" dirty="0">
                <a:solidFill>
                  <a:schemeClr val="bg1"/>
                </a:solidFill>
              </a:rPr>
              <a:t>GPU</a:t>
            </a:r>
            <a:r>
              <a:rPr lang="zh-CN" altLang="zh-CN" sz="1400" dirty="0">
                <a:solidFill>
                  <a:schemeClr val="bg1"/>
                </a:solidFill>
              </a:rPr>
              <a:t>计算机，陈本费用较高，但是学校提供了设备方面的支持，所以财务支出完全在组员的承受范围之内。</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55"/>
                                        </p:tgtEl>
                                        <p:attrNameLst>
                                          <p:attrName>style.visibility</p:attrName>
                                        </p:attrNameLst>
                                      </p:cBhvr>
                                      <p:to>
                                        <p:strVal val="visible"/>
                                      </p:to>
                                    </p:set>
                                    <p:animEffect transition="in" filter="fade">
                                      <p:cBhvr>
                                        <p:cTn id="7" dur="500"/>
                                        <p:tgtEl>
                                          <p:spTgt spid="102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331"/>
                                        </p:tgtEl>
                                        <p:attrNameLst>
                                          <p:attrName>style.visibility</p:attrName>
                                        </p:attrNameLst>
                                      </p:cBhvr>
                                      <p:to>
                                        <p:strVal val="visible"/>
                                      </p:to>
                                    </p:set>
                                    <p:animEffect transition="in" filter="fade">
                                      <p:cBhvr>
                                        <p:cTn id="10" dur="500"/>
                                        <p:tgtEl>
                                          <p:spTgt spid="133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67"/>
                                        </p:tgtEl>
                                        <p:attrNameLst>
                                          <p:attrName>style.visibility</p:attrName>
                                        </p:attrNameLst>
                                      </p:cBhvr>
                                      <p:to>
                                        <p:strVal val="visible"/>
                                      </p:to>
                                    </p:set>
                                    <p:animEffect transition="in" filter="fade">
                                      <p:cBhvr>
                                        <p:cTn id="13" dur="500"/>
                                        <p:tgtEl>
                                          <p:spTgt spid="1026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333"/>
                                        </p:tgtEl>
                                        <p:attrNameLst>
                                          <p:attrName>style.visibility</p:attrName>
                                        </p:attrNameLst>
                                      </p:cBhvr>
                                      <p:to>
                                        <p:strVal val="visible"/>
                                      </p:to>
                                    </p:set>
                                    <p:animEffect transition="in" filter="fade">
                                      <p:cBhvr>
                                        <p:cTn id="18" dur="500"/>
                                        <p:tgtEl>
                                          <p:spTgt spid="133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257"/>
                                        </p:tgtEl>
                                        <p:attrNameLst>
                                          <p:attrName>style.visibility</p:attrName>
                                        </p:attrNameLst>
                                      </p:cBhvr>
                                      <p:to>
                                        <p:strVal val="visible"/>
                                      </p:to>
                                    </p:set>
                                    <p:animEffect transition="in" filter="fade">
                                      <p:cBhvr>
                                        <p:cTn id="21" dur="500"/>
                                        <p:tgtEl>
                                          <p:spTgt spid="102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256"/>
                                        </p:tgtEl>
                                        <p:attrNameLst>
                                          <p:attrName>style.visibility</p:attrName>
                                        </p:attrNameLst>
                                      </p:cBhvr>
                                      <p:to>
                                        <p:strVal val="visible"/>
                                      </p:to>
                                    </p:set>
                                    <p:animEffect transition="in" filter="fade">
                                      <p:cBhvr>
                                        <p:cTn id="32" dur="500"/>
                                        <p:tgtEl>
                                          <p:spTgt spid="1025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335"/>
                                        </p:tgtEl>
                                        <p:attrNameLst>
                                          <p:attrName>style.visibility</p:attrName>
                                        </p:attrNameLst>
                                      </p:cBhvr>
                                      <p:to>
                                        <p:strVal val="visible"/>
                                      </p:to>
                                    </p:set>
                                    <p:animEffect transition="in" filter="fade">
                                      <p:cBhvr>
                                        <p:cTn id="35" dur="500"/>
                                        <p:tgtEl>
                                          <p:spTgt spid="133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58"/>
                                        </p:tgtEl>
                                        <p:attrNameLst>
                                          <p:attrName>style.visibility</p:attrName>
                                        </p:attrNameLst>
                                      </p:cBhvr>
                                      <p:to>
                                        <p:strVal val="visible"/>
                                      </p:to>
                                    </p:set>
                                    <p:animEffect transition="in" filter="fade">
                                      <p:cBhvr>
                                        <p:cTn id="43" dur="500"/>
                                        <p:tgtEl>
                                          <p:spTgt spid="1025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337"/>
                                        </p:tgtEl>
                                        <p:attrNameLst>
                                          <p:attrName>style.visibility</p:attrName>
                                        </p:attrNameLst>
                                      </p:cBhvr>
                                      <p:to>
                                        <p:strVal val="visible"/>
                                      </p:to>
                                    </p:set>
                                    <p:animEffect transition="in" filter="fade">
                                      <p:cBhvr>
                                        <p:cTn id="46" dur="500"/>
                                        <p:tgtEl>
                                          <p:spTgt spid="13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5" grpId="0" animBg="1"/>
      <p:bldP spid="10256" grpId="0" animBg="1"/>
      <p:bldP spid="10257" grpId="0" animBg="1"/>
      <p:bldP spid="10258" grpId="0" animBg="1"/>
      <p:bldP spid="13331" grpId="0"/>
      <p:bldP spid="13333" grpId="0"/>
      <p:bldP spid="13335" grpId="0"/>
      <p:bldP spid="13337" grpId="0"/>
      <p:bldP spid="10267" grpId="0"/>
      <p:bldP spid="25" grpId="0"/>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dirty="0">
              <a:solidFill>
                <a:srgbClr val="FFFFFF"/>
              </a:solidFill>
              <a:latin typeface="宋体" pitchFamily="2" charset="-122"/>
              <a:sym typeface="宋体" pitchFamily="2" charset="-122"/>
            </a:endParaRPr>
          </a:p>
        </p:txBody>
      </p:sp>
      <p:sp>
        <p:nvSpPr>
          <p:cNvPr id="2051"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52" name="矩形 3"/>
          <p:cNvSpPr>
            <a:spLocks noChangeArrowheads="1"/>
          </p:cNvSpPr>
          <p:nvPr/>
        </p:nvSpPr>
        <p:spPr bwMode="auto">
          <a:xfrm>
            <a:off x="0" y="0"/>
            <a:ext cx="12192000" cy="2117725"/>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53" name="矩形 4"/>
          <p:cNvSpPr>
            <a:spLocks noChangeArrowheads="1"/>
          </p:cNvSpPr>
          <p:nvPr/>
        </p:nvSpPr>
        <p:spPr bwMode="auto">
          <a:xfrm>
            <a:off x="0" y="4740275"/>
            <a:ext cx="12192000" cy="2117725"/>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54" name="矩形 10"/>
          <p:cNvSpPr>
            <a:spLocks noChangeArrowheads="1"/>
          </p:cNvSpPr>
          <p:nvPr/>
        </p:nvSpPr>
        <p:spPr bwMode="auto">
          <a:xfrm>
            <a:off x="317500" y="282575"/>
            <a:ext cx="11557000" cy="6292850"/>
          </a:xfrm>
          <a:prstGeom prst="rect">
            <a:avLst/>
          </a:prstGeom>
          <a:solidFill>
            <a:srgbClr val="427172"/>
          </a:solidFill>
          <a:ln>
            <a:noFill/>
          </a:ln>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30" name="文本框 3">
            <a:extLst>
              <a:ext uri="{FF2B5EF4-FFF2-40B4-BE49-F238E27FC236}">
                <a16:creationId xmlns:a16="http://schemas.microsoft.com/office/drawing/2014/main" id="{C2677839-B96F-4B36-9F68-57BC62545633}"/>
              </a:ext>
            </a:extLst>
          </p:cNvPr>
          <p:cNvSpPr>
            <a:spLocks noChangeArrowheads="1"/>
          </p:cNvSpPr>
          <p:nvPr/>
        </p:nvSpPr>
        <p:spPr bwMode="auto">
          <a:xfrm>
            <a:off x="5160735" y="953917"/>
            <a:ext cx="20600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pitchFamily="34" charset="0"/>
              <a:buNone/>
            </a:pPr>
            <a:r>
              <a:rPr lang="zh-CN" altLang="en-US" sz="3600" b="1" dirty="0">
                <a:solidFill>
                  <a:schemeClr val="bg1"/>
                </a:solidFill>
                <a:latin typeface="微软雅黑" pitchFamily="34" charset="-122"/>
                <a:ea typeface="微软雅黑" pitchFamily="34" charset="-122"/>
                <a:sym typeface="微软雅黑" pitchFamily="34" charset="-122"/>
              </a:rPr>
              <a:t>风格转化</a:t>
            </a:r>
            <a:endParaRPr lang="zh-CN" altLang="en-US" dirty="0">
              <a:solidFill>
                <a:schemeClr val="bg1"/>
              </a:solidFill>
            </a:endParaRPr>
          </a:p>
        </p:txBody>
      </p:sp>
      <p:sp>
        <p:nvSpPr>
          <p:cNvPr id="31" name="文本框 3">
            <a:extLst>
              <a:ext uri="{FF2B5EF4-FFF2-40B4-BE49-F238E27FC236}">
                <a16:creationId xmlns:a16="http://schemas.microsoft.com/office/drawing/2014/main" id="{CF7420C3-B52D-4298-9C1E-F06C1EAB2CC8}"/>
              </a:ext>
            </a:extLst>
          </p:cNvPr>
          <p:cNvSpPr>
            <a:spLocks noChangeArrowheads="1"/>
          </p:cNvSpPr>
          <p:nvPr/>
        </p:nvSpPr>
        <p:spPr bwMode="auto">
          <a:xfrm>
            <a:off x="2517670" y="2688377"/>
            <a:ext cx="123214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buFont typeface="Arial" pitchFamily="34" charset="0"/>
              <a:buNone/>
            </a:pPr>
            <a:r>
              <a:rPr lang="zh-CN" altLang="en-US" sz="3600" b="1" dirty="0">
                <a:solidFill>
                  <a:schemeClr val="bg1"/>
                </a:solidFill>
                <a:latin typeface="微软雅黑" pitchFamily="34" charset="-122"/>
                <a:ea typeface="微软雅黑" pitchFamily="34" charset="-122"/>
                <a:sym typeface="微软雅黑" pitchFamily="34" charset="-122"/>
              </a:rPr>
              <a:t>滤镜</a:t>
            </a:r>
            <a:endParaRPr lang="zh-CN" altLang="en-US" dirty="0">
              <a:solidFill>
                <a:schemeClr val="bg1"/>
              </a:solidFill>
            </a:endParaRPr>
          </a:p>
        </p:txBody>
      </p:sp>
      <p:sp>
        <p:nvSpPr>
          <p:cNvPr id="32" name="文本框 3">
            <a:extLst>
              <a:ext uri="{FF2B5EF4-FFF2-40B4-BE49-F238E27FC236}">
                <a16:creationId xmlns:a16="http://schemas.microsoft.com/office/drawing/2014/main" id="{CDC40A4D-160D-422E-97FD-82D5C0DD71DB}"/>
              </a:ext>
            </a:extLst>
          </p:cNvPr>
          <p:cNvSpPr>
            <a:spLocks noChangeArrowheads="1"/>
          </p:cNvSpPr>
          <p:nvPr/>
        </p:nvSpPr>
        <p:spPr bwMode="auto">
          <a:xfrm>
            <a:off x="8280710" y="2688377"/>
            <a:ext cx="20600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pitchFamily="34" charset="0"/>
              <a:buNone/>
            </a:pPr>
            <a:r>
              <a:rPr lang="zh-CN" altLang="en-US" sz="3600" b="1" dirty="0">
                <a:solidFill>
                  <a:schemeClr val="bg1"/>
                </a:solidFill>
                <a:latin typeface="微软雅黑" pitchFamily="34" charset="-122"/>
                <a:ea typeface="微软雅黑" pitchFamily="34" charset="-122"/>
                <a:sym typeface="微软雅黑" pitchFamily="34" charset="-122"/>
              </a:rPr>
              <a:t>贴纸文字</a:t>
            </a:r>
            <a:endParaRPr lang="zh-CN" altLang="en-US" dirty="0">
              <a:solidFill>
                <a:schemeClr val="bg1"/>
              </a:solidFill>
            </a:endParaRPr>
          </a:p>
        </p:txBody>
      </p:sp>
      <p:sp>
        <p:nvSpPr>
          <p:cNvPr id="33" name="文本框 3">
            <a:extLst>
              <a:ext uri="{FF2B5EF4-FFF2-40B4-BE49-F238E27FC236}">
                <a16:creationId xmlns:a16="http://schemas.microsoft.com/office/drawing/2014/main" id="{CE83F567-CB5E-4518-948E-67CA2244420B}"/>
              </a:ext>
            </a:extLst>
          </p:cNvPr>
          <p:cNvSpPr>
            <a:spLocks noChangeArrowheads="1"/>
          </p:cNvSpPr>
          <p:nvPr/>
        </p:nvSpPr>
        <p:spPr bwMode="auto">
          <a:xfrm>
            <a:off x="7093291" y="4608847"/>
            <a:ext cx="20600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buFont typeface="Arial" pitchFamily="34" charset="0"/>
              <a:buNone/>
            </a:pPr>
            <a:r>
              <a:rPr lang="zh-CN" altLang="en-US" sz="3600" b="1" dirty="0">
                <a:solidFill>
                  <a:schemeClr val="bg1"/>
                </a:solidFill>
                <a:latin typeface="微软雅黑" pitchFamily="34" charset="-122"/>
                <a:ea typeface="微软雅黑" pitchFamily="34" charset="-122"/>
                <a:sym typeface="微软雅黑" pitchFamily="34" charset="-122"/>
              </a:rPr>
              <a:t>社交</a:t>
            </a:r>
            <a:endParaRPr lang="zh-CN" altLang="en-US" dirty="0">
              <a:solidFill>
                <a:schemeClr val="bg1"/>
              </a:solidFill>
            </a:endParaRPr>
          </a:p>
        </p:txBody>
      </p:sp>
      <p:sp>
        <p:nvSpPr>
          <p:cNvPr id="34" name="文本框 3">
            <a:extLst>
              <a:ext uri="{FF2B5EF4-FFF2-40B4-BE49-F238E27FC236}">
                <a16:creationId xmlns:a16="http://schemas.microsoft.com/office/drawing/2014/main" id="{9814F820-7C83-4834-A7AD-5DF9C7B95EF9}"/>
              </a:ext>
            </a:extLst>
          </p:cNvPr>
          <p:cNvSpPr>
            <a:spLocks noChangeArrowheads="1"/>
          </p:cNvSpPr>
          <p:nvPr/>
        </p:nvSpPr>
        <p:spPr bwMode="auto">
          <a:xfrm>
            <a:off x="3015023" y="4608847"/>
            <a:ext cx="20600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buFont typeface="Arial" pitchFamily="34" charset="0"/>
              <a:buNone/>
            </a:pPr>
            <a:r>
              <a:rPr lang="zh-CN" altLang="en-US" sz="3600" b="1" dirty="0">
                <a:solidFill>
                  <a:schemeClr val="bg1"/>
                </a:solidFill>
                <a:latin typeface="微软雅黑" pitchFamily="34" charset="-122"/>
                <a:ea typeface="微软雅黑" pitchFamily="34" charset="-122"/>
                <a:sym typeface="微软雅黑" pitchFamily="34" charset="-122"/>
              </a:rPr>
              <a:t>图库</a:t>
            </a:r>
            <a:endParaRPr lang="zh-CN" altLang="en-US" dirty="0">
              <a:solidFill>
                <a:schemeClr val="bg1"/>
              </a:solidFill>
            </a:endParaRPr>
          </a:p>
        </p:txBody>
      </p:sp>
      <p:pic>
        <p:nvPicPr>
          <p:cNvPr id="3" name="图片 2">
            <a:extLst>
              <a:ext uri="{FF2B5EF4-FFF2-40B4-BE49-F238E27FC236}">
                <a16:creationId xmlns:a16="http://schemas.microsoft.com/office/drawing/2014/main" id="{B80FC4D1-6AEB-444D-8DC9-E28A00A3B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5114" y="1929979"/>
            <a:ext cx="2171700" cy="2171700"/>
          </a:xfrm>
          <a:prstGeom prst="rect">
            <a:avLst/>
          </a:prstGeom>
        </p:spPr>
      </p:pic>
      <p:sp>
        <p:nvSpPr>
          <p:cNvPr id="13" name="矩形 10">
            <a:extLst>
              <a:ext uri="{FF2B5EF4-FFF2-40B4-BE49-F238E27FC236}">
                <a16:creationId xmlns:a16="http://schemas.microsoft.com/office/drawing/2014/main" id="{05F510C0-C083-4293-BF3B-44F6CE3BF22B}"/>
              </a:ext>
            </a:extLst>
          </p:cNvPr>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4" name="文本框 1">
            <a:extLst>
              <a:ext uri="{FF2B5EF4-FFF2-40B4-BE49-F238E27FC236}">
                <a16:creationId xmlns:a16="http://schemas.microsoft.com/office/drawing/2014/main" id="{49038E42-DDE5-4192-A2F8-D4A551FDEBB2}"/>
              </a:ext>
            </a:extLst>
          </p:cNvPr>
          <p:cNvSpPr>
            <a:spLocks noChangeArrowheads="1"/>
          </p:cNvSpPr>
          <p:nvPr/>
        </p:nvSpPr>
        <p:spPr bwMode="auto">
          <a:xfrm>
            <a:off x="404813" y="319088"/>
            <a:ext cx="4560887"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en-US" altLang="zh-CN" sz="8000">
                <a:solidFill>
                  <a:srgbClr val="3D6869"/>
                </a:solidFill>
                <a:latin typeface="Broadway" pitchFamily="82" charset="0"/>
                <a:sym typeface="Broadway" pitchFamily="82" charset="0"/>
              </a:rPr>
              <a:t>Content</a:t>
            </a:r>
            <a:endParaRPr lang="zh-CN" altLang="en-US" sz="8000">
              <a:solidFill>
                <a:srgbClr val="3D6869"/>
              </a:solidFill>
              <a:latin typeface="Broadway" pitchFamily="82" charset="0"/>
              <a:sym typeface="Broadway" pitchFamily="82" charset="0"/>
            </a:endParaRPr>
          </a:p>
        </p:txBody>
      </p:sp>
      <p:grpSp>
        <p:nvGrpSpPr>
          <p:cNvPr id="15" name="组合 6">
            <a:extLst>
              <a:ext uri="{FF2B5EF4-FFF2-40B4-BE49-F238E27FC236}">
                <a16:creationId xmlns:a16="http://schemas.microsoft.com/office/drawing/2014/main" id="{2C9DF663-FE25-464F-987D-89D0455B7CB7}"/>
              </a:ext>
            </a:extLst>
          </p:cNvPr>
          <p:cNvGrpSpPr>
            <a:grpSpLocks/>
          </p:cNvGrpSpPr>
          <p:nvPr/>
        </p:nvGrpSpPr>
        <p:grpSpPr bwMode="auto">
          <a:xfrm>
            <a:off x="1811338" y="2641600"/>
            <a:ext cx="1533525" cy="1533525"/>
            <a:chOff x="0" y="0"/>
            <a:chExt cx="1141228" cy="1141228"/>
          </a:xfrm>
        </p:grpSpPr>
        <p:sp>
          <p:nvSpPr>
            <p:cNvPr id="16" name="椭圆 7">
              <a:extLst>
                <a:ext uri="{FF2B5EF4-FFF2-40B4-BE49-F238E27FC236}">
                  <a16:creationId xmlns:a16="http://schemas.microsoft.com/office/drawing/2014/main" id="{3D6AC0E2-5BB0-420D-B2EF-E656C148890B}"/>
                </a:ext>
              </a:extLst>
            </p:cNvPr>
            <p:cNvSpPr>
              <a:spLocks noChangeArrowheads="1"/>
            </p:cNvSpPr>
            <p:nvPr/>
          </p:nvSpPr>
          <p:spPr bwMode="auto">
            <a:xfrm>
              <a:off x="0" y="0"/>
              <a:ext cx="1141228" cy="1141228"/>
            </a:xfrm>
            <a:prstGeom prst="ellipse">
              <a:avLst/>
            </a:prstGeom>
            <a:solidFill>
              <a:srgbClr val="FF4664"/>
            </a:solidFill>
            <a:ln w="12700">
              <a:solidFill>
                <a:schemeClr val="bg1"/>
              </a:solidFill>
              <a:bevel/>
              <a:headEnd/>
              <a:tailEnd/>
            </a:ln>
          </p:spPr>
          <p:txBody>
            <a:bodyPr anchor="ctr"/>
            <a:lstStyle/>
            <a:p>
              <a:pPr algn="ctr">
                <a:buFont typeface="Arial" pitchFamily="34" charset="0"/>
                <a:buNone/>
              </a:pPr>
              <a:endParaRPr lang="zh-CN" altLang="zh-CN">
                <a:latin typeface="宋体" pitchFamily="2" charset="-122"/>
                <a:sym typeface="宋体" pitchFamily="2" charset="-122"/>
              </a:endParaRPr>
            </a:p>
          </p:txBody>
        </p:sp>
        <p:sp>
          <p:nvSpPr>
            <p:cNvPr id="17" name="Freeform 5">
              <a:extLst>
                <a:ext uri="{FF2B5EF4-FFF2-40B4-BE49-F238E27FC236}">
                  <a16:creationId xmlns:a16="http://schemas.microsoft.com/office/drawing/2014/main" id="{35DD64F0-409C-46D2-BEC0-B356E8A14447}"/>
                </a:ext>
              </a:extLst>
            </p:cNvPr>
            <p:cNvSpPr>
              <a:spLocks noEditPoints="1" noChangeArrowheads="1"/>
            </p:cNvSpPr>
            <p:nvPr/>
          </p:nvSpPr>
          <p:spPr bwMode="auto">
            <a:xfrm>
              <a:off x="276183" y="276183"/>
              <a:ext cx="588861" cy="588861"/>
            </a:xfrm>
            <a:custGeom>
              <a:avLst/>
              <a:gdLst>
                <a:gd name="T0" fmla="*/ 1682921226 w 203"/>
                <a:gd name="T1" fmla="*/ 16664189 h 204"/>
                <a:gd name="T2" fmla="*/ 1346336401 w 203"/>
                <a:gd name="T3" fmla="*/ 208306692 h 204"/>
                <a:gd name="T4" fmla="*/ 833046863 w 203"/>
                <a:gd name="T5" fmla="*/ 624922963 h 204"/>
                <a:gd name="T6" fmla="*/ 706827553 w 203"/>
                <a:gd name="T7" fmla="*/ 666584879 h 204"/>
                <a:gd name="T8" fmla="*/ 639508848 w 203"/>
                <a:gd name="T9" fmla="*/ 791567740 h 204"/>
                <a:gd name="T10" fmla="*/ 572193043 w 203"/>
                <a:gd name="T11" fmla="*/ 849896731 h 204"/>
                <a:gd name="T12" fmla="*/ 841459163 w 203"/>
                <a:gd name="T13" fmla="*/ 1116529528 h 204"/>
                <a:gd name="T14" fmla="*/ 900362667 w 203"/>
                <a:gd name="T15" fmla="*/ 1041539234 h 204"/>
                <a:gd name="T16" fmla="*/ 1026581977 w 203"/>
                <a:gd name="T17" fmla="*/ 983213129 h 204"/>
                <a:gd name="T18" fmla="*/ 1051824679 w 203"/>
                <a:gd name="T19" fmla="*/ 866560920 h 204"/>
                <a:gd name="T20" fmla="*/ 1455725309 w 203"/>
                <a:gd name="T21" fmla="*/ 391618544 h 204"/>
                <a:gd name="T22" fmla="*/ 1682921226 w 203"/>
                <a:gd name="T23" fmla="*/ 16664189 h 204"/>
                <a:gd name="T24" fmla="*/ 277681321 w 203"/>
                <a:gd name="T25" fmla="*/ 1174855632 h 204"/>
                <a:gd name="T26" fmla="*/ 0 w 203"/>
                <a:gd name="T27" fmla="*/ 1391495862 h 204"/>
                <a:gd name="T28" fmla="*/ 799386059 w 203"/>
                <a:gd name="T29" fmla="*/ 1158191444 h 204"/>
                <a:gd name="T30" fmla="*/ 546950341 w 203"/>
                <a:gd name="T31" fmla="*/ 908222836 h 204"/>
                <a:gd name="T32" fmla="*/ 277681321 w 203"/>
                <a:gd name="T33" fmla="*/ 1174855632 h 2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204"/>
                <a:gd name="T53" fmla="*/ 203 w 203"/>
                <a:gd name="T54" fmla="*/ 204 h 2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204">
                  <a:moveTo>
                    <a:pt x="200" y="2"/>
                  </a:moveTo>
                  <a:cubicBezTo>
                    <a:pt x="200" y="2"/>
                    <a:pt x="195" y="0"/>
                    <a:pt x="160" y="25"/>
                  </a:cubicBezTo>
                  <a:cubicBezTo>
                    <a:pt x="160" y="25"/>
                    <a:pt x="124" y="54"/>
                    <a:pt x="99" y="75"/>
                  </a:cubicBezTo>
                  <a:cubicBezTo>
                    <a:pt x="89" y="72"/>
                    <a:pt x="84" y="80"/>
                    <a:pt x="84" y="80"/>
                  </a:cubicBezTo>
                  <a:cubicBezTo>
                    <a:pt x="74" y="88"/>
                    <a:pt x="78" y="94"/>
                    <a:pt x="76" y="95"/>
                  </a:cubicBezTo>
                  <a:cubicBezTo>
                    <a:pt x="71" y="99"/>
                    <a:pt x="68" y="102"/>
                    <a:pt x="68" y="102"/>
                  </a:cubicBezTo>
                  <a:cubicBezTo>
                    <a:pt x="100" y="134"/>
                    <a:pt x="100" y="134"/>
                    <a:pt x="100" y="134"/>
                  </a:cubicBezTo>
                  <a:cubicBezTo>
                    <a:pt x="100" y="134"/>
                    <a:pt x="102" y="132"/>
                    <a:pt x="107" y="125"/>
                  </a:cubicBezTo>
                  <a:cubicBezTo>
                    <a:pt x="115" y="125"/>
                    <a:pt x="122" y="118"/>
                    <a:pt x="122" y="118"/>
                  </a:cubicBezTo>
                  <a:cubicBezTo>
                    <a:pt x="122" y="118"/>
                    <a:pt x="128" y="107"/>
                    <a:pt x="125" y="104"/>
                  </a:cubicBezTo>
                  <a:cubicBezTo>
                    <a:pt x="146" y="79"/>
                    <a:pt x="173" y="47"/>
                    <a:pt x="173" y="47"/>
                  </a:cubicBezTo>
                  <a:cubicBezTo>
                    <a:pt x="184" y="33"/>
                    <a:pt x="203" y="2"/>
                    <a:pt x="200" y="2"/>
                  </a:cubicBezTo>
                  <a:close/>
                  <a:moveTo>
                    <a:pt x="33" y="141"/>
                  </a:moveTo>
                  <a:cubicBezTo>
                    <a:pt x="33" y="171"/>
                    <a:pt x="0" y="167"/>
                    <a:pt x="0" y="167"/>
                  </a:cubicBezTo>
                  <a:cubicBezTo>
                    <a:pt x="0" y="167"/>
                    <a:pt x="67" y="204"/>
                    <a:pt x="95" y="139"/>
                  </a:cubicBezTo>
                  <a:cubicBezTo>
                    <a:pt x="65" y="109"/>
                    <a:pt x="65" y="109"/>
                    <a:pt x="65" y="109"/>
                  </a:cubicBezTo>
                  <a:cubicBezTo>
                    <a:pt x="65" y="109"/>
                    <a:pt x="33" y="111"/>
                    <a:pt x="33" y="141"/>
                  </a:cubicBezTo>
                  <a:close/>
                </a:path>
              </a:pathLst>
            </a:custGeom>
            <a:solidFill>
              <a:schemeClr val="bg1"/>
            </a:solidFill>
            <a:ln w="9525" cmpd="sng">
              <a:solidFill>
                <a:schemeClr val="bg1"/>
              </a:solidFill>
              <a:bevel/>
              <a:headEnd/>
              <a:tailEnd/>
            </a:ln>
          </p:spPr>
          <p:txBody>
            <a:bodyPr/>
            <a:lstStyle/>
            <a:p>
              <a:endParaRPr lang="zh-CN" altLang="en-US"/>
            </a:p>
          </p:txBody>
        </p:sp>
      </p:grpSp>
      <p:grpSp>
        <p:nvGrpSpPr>
          <p:cNvPr id="18" name="组合 9">
            <a:extLst>
              <a:ext uri="{FF2B5EF4-FFF2-40B4-BE49-F238E27FC236}">
                <a16:creationId xmlns:a16="http://schemas.microsoft.com/office/drawing/2014/main" id="{E94C1EA5-774A-4A0F-863B-332BE8760B10}"/>
              </a:ext>
            </a:extLst>
          </p:cNvPr>
          <p:cNvGrpSpPr>
            <a:grpSpLocks/>
          </p:cNvGrpSpPr>
          <p:nvPr/>
        </p:nvGrpSpPr>
        <p:grpSpPr bwMode="auto">
          <a:xfrm>
            <a:off x="6397625" y="2655888"/>
            <a:ext cx="1533525" cy="1533525"/>
            <a:chOff x="0" y="0"/>
            <a:chExt cx="1141228" cy="1141228"/>
          </a:xfrm>
        </p:grpSpPr>
        <p:sp>
          <p:nvSpPr>
            <p:cNvPr id="19" name="椭圆 10">
              <a:extLst>
                <a:ext uri="{FF2B5EF4-FFF2-40B4-BE49-F238E27FC236}">
                  <a16:creationId xmlns:a16="http://schemas.microsoft.com/office/drawing/2014/main" id="{96A1A299-EAF3-4313-B544-0CF7A0B8CB84}"/>
                </a:ext>
              </a:extLst>
            </p:cNvPr>
            <p:cNvSpPr>
              <a:spLocks noChangeArrowheads="1"/>
            </p:cNvSpPr>
            <p:nvPr/>
          </p:nvSpPr>
          <p:spPr bwMode="auto">
            <a:xfrm>
              <a:off x="0" y="0"/>
              <a:ext cx="1141228" cy="1141228"/>
            </a:xfrm>
            <a:prstGeom prst="ellipse">
              <a:avLst/>
            </a:prstGeom>
            <a:solidFill>
              <a:srgbClr val="FFA146"/>
            </a:solidFill>
            <a:ln w="12700">
              <a:solidFill>
                <a:schemeClr val="bg1"/>
              </a:solidFill>
              <a:bevel/>
              <a:headEnd/>
              <a:tailEnd/>
            </a:ln>
          </p:spPr>
          <p:txBody>
            <a:bodyPr anchor="ctr"/>
            <a:lstStyle/>
            <a:p>
              <a:pPr algn="ctr">
                <a:buFont typeface="Arial" pitchFamily="34" charset="0"/>
                <a:buNone/>
              </a:pPr>
              <a:endParaRPr lang="zh-CN" altLang="zh-CN">
                <a:latin typeface="宋体" pitchFamily="2" charset="-122"/>
                <a:sym typeface="宋体" pitchFamily="2" charset="-122"/>
              </a:endParaRPr>
            </a:p>
          </p:txBody>
        </p:sp>
        <p:sp>
          <p:nvSpPr>
            <p:cNvPr id="20" name="Freeform 9">
              <a:extLst>
                <a:ext uri="{FF2B5EF4-FFF2-40B4-BE49-F238E27FC236}">
                  <a16:creationId xmlns:a16="http://schemas.microsoft.com/office/drawing/2014/main" id="{17B7DA25-85C8-4F38-BA9E-A1E7955EF913}"/>
                </a:ext>
              </a:extLst>
            </p:cNvPr>
            <p:cNvSpPr>
              <a:spLocks noEditPoints="1" noChangeArrowheads="1"/>
            </p:cNvSpPr>
            <p:nvPr/>
          </p:nvSpPr>
          <p:spPr bwMode="auto">
            <a:xfrm>
              <a:off x="258254" y="256885"/>
              <a:ext cx="624720" cy="627460"/>
            </a:xfrm>
            <a:custGeom>
              <a:avLst/>
              <a:gdLst>
                <a:gd name="T0" fmla="*/ 1833063470 w 199"/>
                <a:gd name="T1" fmla="*/ 787412103 h 200"/>
                <a:gd name="T2" fmla="*/ 1675379747 w 199"/>
                <a:gd name="T3" fmla="*/ 787412103 h 200"/>
                <a:gd name="T4" fmla="*/ 1606393707 w 199"/>
                <a:gd name="T5" fmla="*/ 629929055 h 200"/>
                <a:gd name="T6" fmla="*/ 1724657284 w 199"/>
                <a:gd name="T7" fmla="*/ 511819122 h 200"/>
                <a:gd name="T8" fmla="*/ 1724657284 w 199"/>
                <a:gd name="T9" fmla="*/ 324807806 h 200"/>
                <a:gd name="T10" fmla="*/ 1626105349 w 199"/>
                <a:gd name="T11" fmla="*/ 236223004 h 200"/>
                <a:gd name="T12" fmla="*/ 1438855732 w 199"/>
                <a:gd name="T13" fmla="*/ 236223004 h 200"/>
                <a:gd name="T14" fmla="*/ 1330449546 w 199"/>
                <a:gd name="T15" fmla="*/ 354336074 h 200"/>
                <a:gd name="T16" fmla="*/ 1182623214 w 199"/>
                <a:gd name="T17" fmla="*/ 295279539 h 200"/>
                <a:gd name="T18" fmla="*/ 1182623214 w 199"/>
                <a:gd name="T19" fmla="*/ 127954781 h 200"/>
                <a:gd name="T20" fmla="*/ 1044647994 w 199"/>
                <a:gd name="T21" fmla="*/ 0 h 200"/>
                <a:gd name="T22" fmla="*/ 916533305 w 199"/>
                <a:gd name="T23" fmla="*/ 0 h 200"/>
                <a:gd name="T24" fmla="*/ 788415476 w 199"/>
                <a:gd name="T25" fmla="*/ 127954781 h 200"/>
                <a:gd name="T26" fmla="*/ 788415476 w 199"/>
                <a:gd name="T27" fmla="*/ 295279539 h 200"/>
                <a:gd name="T28" fmla="*/ 630731753 w 199"/>
                <a:gd name="T29" fmla="*/ 354336074 h 200"/>
                <a:gd name="T30" fmla="*/ 512468176 w 199"/>
                <a:gd name="T31" fmla="*/ 236223004 h 200"/>
                <a:gd name="T32" fmla="*/ 325221698 w 199"/>
                <a:gd name="T33" fmla="*/ 236223004 h 200"/>
                <a:gd name="T34" fmla="*/ 236524015 w 199"/>
                <a:gd name="T35" fmla="*/ 324807806 h 200"/>
                <a:gd name="T36" fmla="*/ 236524015 w 199"/>
                <a:gd name="T37" fmla="*/ 511819122 h 200"/>
                <a:gd name="T38" fmla="*/ 354787592 w 199"/>
                <a:gd name="T39" fmla="*/ 629929055 h 200"/>
                <a:gd name="T40" fmla="*/ 285801552 w 199"/>
                <a:gd name="T41" fmla="*/ 787412103 h 200"/>
                <a:gd name="T42" fmla="*/ 128117829 w 199"/>
                <a:gd name="T43" fmla="*/ 787412103 h 200"/>
                <a:gd name="T44" fmla="*/ 0 w 199"/>
                <a:gd name="T45" fmla="*/ 915366884 h 200"/>
                <a:gd name="T46" fmla="*/ 0 w 199"/>
                <a:gd name="T47" fmla="*/ 1053163374 h 200"/>
                <a:gd name="T48" fmla="*/ 128117829 w 199"/>
                <a:gd name="T49" fmla="*/ 1181118155 h 200"/>
                <a:gd name="T50" fmla="*/ 285801552 w 199"/>
                <a:gd name="T51" fmla="*/ 1181118155 h 200"/>
                <a:gd name="T52" fmla="*/ 344930201 w 199"/>
                <a:gd name="T53" fmla="*/ 1328759493 h 200"/>
                <a:gd name="T54" fmla="*/ 236524015 w 199"/>
                <a:gd name="T55" fmla="*/ 1446869426 h 200"/>
                <a:gd name="T56" fmla="*/ 236524015 w 199"/>
                <a:gd name="T57" fmla="*/ 1633880742 h 200"/>
                <a:gd name="T58" fmla="*/ 325221698 w 199"/>
                <a:gd name="T59" fmla="*/ 1722465544 h 200"/>
                <a:gd name="T60" fmla="*/ 512468176 w 199"/>
                <a:gd name="T61" fmla="*/ 1722465544 h 200"/>
                <a:gd name="T62" fmla="*/ 620877501 w 199"/>
                <a:gd name="T63" fmla="*/ 1604352474 h 200"/>
                <a:gd name="T64" fmla="*/ 788415476 w 199"/>
                <a:gd name="T65" fmla="*/ 1673250719 h 200"/>
                <a:gd name="T66" fmla="*/ 788415476 w 199"/>
                <a:gd name="T67" fmla="*/ 1830733767 h 200"/>
                <a:gd name="T68" fmla="*/ 916533305 w 199"/>
                <a:gd name="T69" fmla="*/ 1968530258 h 200"/>
                <a:gd name="T70" fmla="*/ 1044647994 w 199"/>
                <a:gd name="T71" fmla="*/ 1968530258 h 200"/>
                <a:gd name="T72" fmla="*/ 1182623214 w 199"/>
                <a:gd name="T73" fmla="*/ 1830733767 h 200"/>
                <a:gd name="T74" fmla="*/ 1182623214 w 199"/>
                <a:gd name="T75" fmla="*/ 1673250719 h 200"/>
                <a:gd name="T76" fmla="*/ 1330449546 w 199"/>
                <a:gd name="T77" fmla="*/ 1614194184 h 200"/>
                <a:gd name="T78" fmla="*/ 1438855732 w 199"/>
                <a:gd name="T79" fmla="*/ 1722465544 h 200"/>
                <a:gd name="T80" fmla="*/ 1626105349 w 199"/>
                <a:gd name="T81" fmla="*/ 1722465544 h 200"/>
                <a:gd name="T82" fmla="*/ 1724657284 w 199"/>
                <a:gd name="T83" fmla="*/ 1633880742 h 200"/>
                <a:gd name="T84" fmla="*/ 1724657284 w 199"/>
                <a:gd name="T85" fmla="*/ 1446869426 h 200"/>
                <a:gd name="T86" fmla="*/ 1606393707 w 199"/>
                <a:gd name="T87" fmla="*/ 1328759493 h 200"/>
                <a:gd name="T88" fmla="*/ 1675379747 w 199"/>
                <a:gd name="T89" fmla="*/ 1181118155 h 200"/>
                <a:gd name="T90" fmla="*/ 1833063470 w 199"/>
                <a:gd name="T91" fmla="*/ 1181118155 h 200"/>
                <a:gd name="T92" fmla="*/ 1961181298 w 199"/>
                <a:gd name="T93" fmla="*/ 1053163374 h 200"/>
                <a:gd name="T94" fmla="*/ 1961181298 w 199"/>
                <a:gd name="T95" fmla="*/ 915366884 h 200"/>
                <a:gd name="T96" fmla="*/ 1833063470 w 199"/>
                <a:gd name="T97" fmla="*/ 787412103 h 200"/>
                <a:gd name="T98" fmla="*/ 985519345 w 199"/>
                <a:gd name="T99" fmla="*/ 1377971181 h 200"/>
                <a:gd name="T100" fmla="*/ 591311607 w 199"/>
                <a:gd name="T101" fmla="*/ 984265129 h 200"/>
                <a:gd name="T102" fmla="*/ 985519345 w 199"/>
                <a:gd name="T103" fmla="*/ 590559077 h 200"/>
                <a:gd name="T104" fmla="*/ 1369869692 w 199"/>
                <a:gd name="T105" fmla="*/ 984265129 h 200"/>
                <a:gd name="T106" fmla="*/ 985519345 w 199"/>
                <a:gd name="T107" fmla="*/ 1377971181 h 200"/>
                <a:gd name="T108" fmla="*/ 985519345 w 199"/>
                <a:gd name="T109" fmla="*/ 787412103 h 200"/>
                <a:gd name="T110" fmla="*/ 788415476 w 199"/>
                <a:gd name="T111" fmla="*/ 984265129 h 200"/>
                <a:gd name="T112" fmla="*/ 985519345 w 199"/>
                <a:gd name="T113" fmla="*/ 1181118155 h 200"/>
                <a:gd name="T114" fmla="*/ 1182623214 w 199"/>
                <a:gd name="T115" fmla="*/ 984265129 h 200"/>
                <a:gd name="T116" fmla="*/ 985519345 w 199"/>
                <a:gd name="T117" fmla="*/ 787412103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9"/>
                <a:gd name="T178" fmla="*/ 0 h 200"/>
                <a:gd name="T179" fmla="*/ 199 w 199"/>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w="9525" cmpd="sng">
              <a:solidFill>
                <a:schemeClr val="bg1"/>
              </a:solidFill>
              <a:bevel/>
              <a:headEnd/>
              <a:tailEnd/>
            </a:ln>
          </p:spPr>
          <p:txBody>
            <a:bodyPr/>
            <a:lstStyle/>
            <a:p>
              <a:endParaRPr lang="zh-CN" altLang="en-US"/>
            </a:p>
          </p:txBody>
        </p:sp>
      </p:grpSp>
      <p:grpSp>
        <p:nvGrpSpPr>
          <p:cNvPr id="21" name="组合 12">
            <a:extLst>
              <a:ext uri="{FF2B5EF4-FFF2-40B4-BE49-F238E27FC236}">
                <a16:creationId xmlns:a16="http://schemas.microsoft.com/office/drawing/2014/main" id="{434ED5F0-99D1-439E-B836-93FB93917734}"/>
              </a:ext>
            </a:extLst>
          </p:cNvPr>
          <p:cNvGrpSpPr>
            <a:grpSpLocks/>
          </p:cNvGrpSpPr>
          <p:nvPr/>
        </p:nvGrpSpPr>
        <p:grpSpPr bwMode="auto">
          <a:xfrm>
            <a:off x="4140200" y="2616200"/>
            <a:ext cx="1533525" cy="1533525"/>
            <a:chOff x="0" y="0"/>
            <a:chExt cx="1141228" cy="1141228"/>
          </a:xfrm>
        </p:grpSpPr>
        <p:sp>
          <p:nvSpPr>
            <p:cNvPr id="22" name="椭圆 13">
              <a:extLst>
                <a:ext uri="{FF2B5EF4-FFF2-40B4-BE49-F238E27FC236}">
                  <a16:creationId xmlns:a16="http://schemas.microsoft.com/office/drawing/2014/main" id="{6A04ED49-C274-492A-B6E3-5FA18371A82C}"/>
                </a:ext>
              </a:extLst>
            </p:cNvPr>
            <p:cNvSpPr>
              <a:spLocks noChangeArrowheads="1"/>
            </p:cNvSpPr>
            <p:nvPr/>
          </p:nvSpPr>
          <p:spPr bwMode="auto">
            <a:xfrm>
              <a:off x="0" y="0"/>
              <a:ext cx="1141228" cy="1141228"/>
            </a:xfrm>
            <a:prstGeom prst="ellipse">
              <a:avLst/>
            </a:prstGeom>
            <a:solidFill>
              <a:srgbClr val="22F2CC"/>
            </a:solidFill>
            <a:ln w="12700">
              <a:solidFill>
                <a:schemeClr val="bg1"/>
              </a:solidFill>
              <a:bevel/>
              <a:headEnd/>
              <a:tailEnd/>
            </a:ln>
          </p:spPr>
          <p:txBody>
            <a:bodyPr anchor="ctr"/>
            <a:lstStyle/>
            <a:p>
              <a:pPr algn="ctr">
                <a:buFont typeface="Arial" pitchFamily="34" charset="0"/>
                <a:buNone/>
              </a:pPr>
              <a:endParaRPr lang="zh-CN" altLang="zh-CN">
                <a:latin typeface="宋体" pitchFamily="2" charset="-122"/>
                <a:sym typeface="宋体" pitchFamily="2" charset="-122"/>
              </a:endParaRPr>
            </a:p>
          </p:txBody>
        </p:sp>
        <p:sp>
          <p:nvSpPr>
            <p:cNvPr id="23" name="Freeform 13">
              <a:extLst>
                <a:ext uri="{FF2B5EF4-FFF2-40B4-BE49-F238E27FC236}">
                  <a16:creationId xmlns:a16="http://schemas.microsoft.com/office/drawing/2014/main" id="{4D33CAA5-75C3-4199-A0A3-D170358919BA}"/>
                </a:ext>
              </a:extLst>
            </p:cNvPr>
            <p:cNvSpPr>
              <a:spLocks noEditPoints="1" noChangeArrowheads="1"/>
            </p:cNvSpPr>
            <p:nvPr/>
          </p:nvSpPr>
          <p:spPr bwMode="auto">
            <a:xfrm>
              <a:off x="307845" y="308419"/>
              <a:ext cx="525539" cy="524392"/>
            </a:xfrm>
            <a:custGeom>
              <a:avLst/>
              <a:gdLst>
                <a:gd name="T0" fmla="*/ 910935156 w 197"/>
                <a:gd name="T1" fmla="*/ 715813808 h 196"/>
                <a:gd name="T2" fmla="*/ 1046150738 w 197"/>
                <a:gd name="T3" fmla="*/ 744446682 h 196"/>
                <a:gd name="T4" fmla="*/ 1401985992 w 197"/>
                <a:gd name="T5" fmla="*/ 386538440 h 196"/>
                <a:gd name="T6" fmla="*/ 1394868540 w 197"/>
                <a:gd name="T7" fmla="*/ 322115812 h 196"/>
                <a:gd name="T8" fmla="*/ 1145784396 w 197"/>
                <a:gd name="T9" fmla="*/ 594125434 h 196"/>
                <a:gd name="T10" fmla="*/ 903817704 w 197"/>
                <a:gd name="T11" fmla="*/ 551176124 h 196"/>
                <a:gd name="T12" fmla="*/ 818418950 w 197"/>
                <a:gd name="T13" fmla="*/ 322115812 h 196"/>
                <a:gd name="T14" fmla="*/ 1095967567 w 197"/>
                <a:gd name="T15" fmla="*/ 28632873 h 196"/>
                <a:gd name="T16" fmla="*/ 1046150738 w 197"/>
                <a:gd name="T17" fmla="*/ 21473317 h 196"/>
                <a:gd name="T18" fmla="*/ 683200700 w 197"/>
                <a:gd name="T19" fmla="*/ 386538440 h 196"/>
                <a:gd name="T20" fmla="*/ 718785292 w 197"/>
                <a:gd name="T21" fmla="*/ 529702807 h 196"/>
                <a:gd name="T22" fmla="*/ 377184942 w 197"/>
                <a:gd name="T23" fmla="*/ 952031001 h 196"/>
                <a:gd name="T24" fmla="*/ 313133210 w 197"/>
                <a:gd name="T25" fmla="*/ 937714564 h 196"/>
                <a:gd name="T26" fmla="*/ 85401421 w 197"/>
                <a:gd name="T27" fmla="*/ 1159617995 h 196"/>
                <a:gd name="T28" fmla="*/ 313133210 w 197"/>
                <a:gd name="T29" fmla="*/ 1388678306 h 196"/>
                <a:gd name="T30" fmla="*/ 533750213 w 197"/>
                <a:gd name="T31" fmla="*/ 1159617995 h 196"/>
                <a:gd name="T32" fmla="*/ 512400525 w 197"/>
                <a:gd name="T33" fmla="*/ 1080878931 h 196"/>
                <a:gd name="T34" fmla="*/ 910935156 w 197"/>
                <a:gd name="T35" fmla="*/ 715813808 h 196"/>
                <a:gd name="T36" fmla="*/ 313133210 w 197"/>
                <a:gd name="T37" fmla="*/ 1281306369 h 196"/>
                <a:gd name="T38" fmla="*/ 192149863 w 197"/>
                <a:gd name="T39" fmla="*/ 1159617995 h 196"/>
                <a:gd name="T40" fmla="*/ 313133210 w 197"/>
                <a:gd name="T41" fmla="*/ 1045089177 h 196"/>
                <a:gd name="T42" fmla="*/ 427001771 w 197"/>
                <a:gd name="T43" fmla="*/ 1159617995 h 196"/>
                <a:gd name="T44" fmla="*/ 313133210 w 197"/>
                <a:gd name="T45" fmla="*/ 1281306369 h 196"/>
                <a:gd name="T46" fmla="*/ 334482898 w 197"/>
                <a:gd name="T47" fmla="*/ 436647306 h 196"/>
                <a:gd name="T48" fmla="*/ 540867665 w 197"/>
                <a:gd name="T49" fmla="*/ 658548062 h 196"/>
                <a:gd name="T50" fmla="*/ 640501323 w 197"/>
                <a:gd name="T51" fmla="*/ 551176124 h 196"/>
                <a:gd name="T52" fmla="*/ 434116556 w 197"/>
                <a:gd name="T53" fmla="*/ 336432249 h 196"/>
                <a:gd name="T54" fmla="*/ 483933385 w 197"/>
                <a:gd name="T55" fmla="*/ 286326058 h 196"/>
                <a:gd name="T56" fmla="*/ 199267315 w 197"/>
                <a:gd name="T57" fmla="*/ 0 h 196"/>
                <a:gd name="T58" fmla="*/ 0 w 197"/>
                <a:gd name="T59" fmla="*/ 207586994 h 196"/>
                <a:gd name="T60" fmla="*/ 277551285 w 197"/>
                <a:gd name="T61" fmla="*/ 486753497 h 196"/>
                <a:gd name="T62" fmla="*/ 334482898 w 197"/>
                <a:gd name="T63" fmla="*/ 436647306 h 196"/>
                <a:gd name="T64" fmla="*/ 982101673 w 197"/>
                <a:gd name="T65" fmla="*/ 765919999 h 196"/>
                <a:gd name="T66" fmla="*/ 690318152 w 197"/>
                <a:gd name="T67" fmla="*/ 1023613184 h 196"/>
                <a:gd name="T68" fmla="*/ 1010568814 w 197"/>
                <a:gd name="T69" fmla="*/ 1345728996 h 196"/>
                <a:gd name="T70" fmla="*/ 1209836129 w 197"/>
                <a:gd name="T71" fmla="*/ 1345728996 h 196"/>
                <a:gd name="T72" fmla="*/ 1295234883 w 197"/>
                <a:gd name="T73" fmla="*/ 1266989932 h 196"/>
                <a:gd name="T74" fmla="*/ 1295234883 w 197"/>
                <a:gd name="T75" fmla="*/ 1066562494 h 196"/>
                <a:gd name="T76" fmla="*/ 982101673 w 197"/>
                <a:gd name="T77" fmla="*/ 765919999 h 196"/>
                <a:gd name="T78" fmla="*/ 1124434708 w 197"/>
                <a:gd name="T79" fmla="*/ 1288463250 h 196"/>
                <a:gd name="T80" fmla="*/ 1074617879 w 197"/>
                <a:gd name="T81" fmla="*/ 1288463250 h 196"/>
                <a:gd name="T82" fmla="*/ 811301498 w 197"/>
                <a:gd name="T83" fmla="*/ 1030772740 h 196"/>
                <a:gd name="T84" fmla="*/ 811301498 w 197"/>
                <a:gd name="T85" fmla="*/ 980663874 h 196"/>
                <a:gd name="T86" fmla="*/ 861118327 w 197"/>
                <a:gd name="T87" fmla="*/ 980663874 h 196"/>
                <a:gd name="T88" fmla="*/ 1124434708 w 197"/>
                <a:gd name="T89" fmla="*/ 1238357059 h 196"/>
                <a:gd name="T90" fmla="*/ 1124434708 w 197"/>
                <a:gd name="T91" fmla="*/ 1288463250 h 196"/>
                <a:gd name="T92" fmla="*/ 1238303270 w 197"/>
                <a:gd name="T93" fmla="*/ 1173934432 h 196"/>
                <a:gd name="T94" fmla="*/ 1188486441 w 197"/>
                <a:gd name="T95" fmla="*/ 1173934432 h 196"/>
                <a:gd name="T96" fmla="*/ 925167392 w 197"/>
                <a:gd name="T97" fmla="*/ 916241247 h 196"/>
                <a:gd name="T98" fmla="*/ 925167392 w 197"/>
                <a:gd name="T99" fmla="*/ 866135056 h 196"/>
                <a:gd name="T100" fmla="*/ 974984221 w 197"/>
                <a:gd name="T101" fmla="*/ 866135056 h 196"/>
                <a:gd name="T102" fmla="*/ 1238303270 w 197"/>
                <a:gd name="T103" fmla="*/ 1123828241 h 196"/>
                <a:gd name="T104" fmla="*/ 1238303270 w 197"/>
                <a:gd name="T105" fmla="*/ 1173934432 h 1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7"/>
                <a:gd name="T160" fmla="*/ 0 h 196"/>
                <a:gd name="T161" fmla="*/ 197 w 197"/>
                <a:gd name="T162" fmla="*/ 196 h 1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chemeClr val="bg1"/>
            </a:solidFill>
            <a:ln w="9525" cmpd="sng">
              <a:solidFill>
                <a:schemeClr val="bg1"/>
              </a:solidFill>
              <a:bevel/>
              <a:headEnd/>
              <a:tailEnd/>
            </a:ln>
          </p:spPr>
          <p:txBody>
            <a:bodyPr/>
            <a:lstStyle/>
            <a:p>
              <a:endParaRPr lang="zh-CN" altLang="en-US"/>
            </a:p>
          </p:txBody>
        </p:sp>
      </p:grpSp>
      <p:grpSp>
        <p:nvGrpSpPr>
          <p:cNvPr id="24" name="组合 2">
            <a:extLst>
              <a:ext uri="{FF2B5EF4-FFF2-40B4-BE49-F238E27FC236}">
                <a16:creationId xmlns:a16="http://schemas.microsoft.com/office/drawing/2014/main" id="{37629ABA-0739-46A7-9BA1-A8AA599FD235}"/>
              </a:ext>
            </a:extLst>
          </p:cNvPr>
          <p:cNvGrpSpPr>
            <a:grpSpLocks/>
          </p:cNvGrpSpPr>
          <p:nvPr/>
        </p:nvGrpSpPr>
        <p:grpSpPr bwMode="auto">
          <a:xfrm>
            <a:off x="8651875" y="2628900"/>
            <a:ext cx="1533525" cy="1533525"/>
            <a:chOff x="0" y="0"/>
            <a:chExt cx="903414" cy="903414"/>
          </a:xfrm>
        </p:grpSpPr>
        <p:sp>
          <p:nvSpPr>
            <p:cNvPr id="25" name="椭圆 23">
              <a:extLst>
                <a:ext uri="{FF2B5EF4-FFF2-40B4-BE49-F238E27FC236}">
                  <a16:creationId xmlns:a16="http://schemas.microsoft.com/office/drawing/2014/main" id="{74441193-BD55-4694-ABA3-E2C6C26FDDD1}"/>
                </a:ext>
              </a:extLst>
            </p:cNvPr>
            <p:cNvSpPr>
              <a:spLocks noChangeArrowheads="1"/>
            </p:cNvSpPr>
            <p:nvPr/>
          </p:nvSpPr>
          <p:spPr bwMode="auto">
            <a:xfrm>
              <a:off x="0" y="0"/>
              <a:ext cx="903414" cy="903414"/>
            </a:xfrm>
            <a:prstGeom prst="ellipse">
              <a:avLst/>
            </a:prstGeom>
            <a:solidFill>
              <a:srgbClr val="3D6869"/>
            </a:solidFill>
            <a:ln w="12700">
              <a:solidFill>
                <a:schemeClr val="bg1"/>
              </a:solidFill>
              <a:bevel/>
              <a:headEnd/>
              <a:tailEnd/>
            </a:ln>
          </p:spPr>
          <p:txBody>
            <a:bodyPr anchor="ctr"/>
            <a:lstStyle/>
            <a:p>
              <a:pPr algn="ctr">
                <a:buFont typeface="Arial" pitchFamily="34" charset="0"/>
                <a:buNone/>
              </a:pPr>
              <a:endParaRPr lang="zh-CN" altLang="zh-CN">
                <a:latin typeface="宋体" pitchFamily="2" charset="-122"/>
                <a:sym typeface="宋体" pitchFamily="2" charset="-122"/>
              </a:endParaRPr>
            </a:p>
          </p:txBody>
        </p:sp>
        <p:grpSp>
          <p:nvGrpSpPr>
            <p:cNvPr id="26" name="Group 4">
              <a:extLst>
                <a:ext uri="{FF2B5EF4-FFF2-40B4-BE49-F238E27FC236}">
                  <a16:creationId xmlns:a16="http://schemas.microsoft.com/office/drawing/2014/main" id="{6BDCD709-A7EE-4EAA-9E54-8167CE1F081A}"/>
                </a:ext>
              </a:extLst>
            </p:cNvPr>
            <p:cNvGrpSpPr>
              <a:grpSpLocks/>
            </p:cNvGrpSpPr>
            <p:nvPr/>
          </p:nvGrpSpPr>
          <p:grpSpPr bwMode="auto">
            <a:xfrm>
              <a:off x="243695" y="233118"/>
              <a:ext cx="416025" cy="437179"/>
              <a:chOff x="0" y="0"/>
              <a:chExt cx="472" cy="496"/>
            </a:xfrm>
          </p:grpSpPr>
          <p:sp>
            <p:nvSpPr>
              <p:cNvPr id="27" name="Freeform 5">
                <a:extLst>
                  <a:ext uri="{FF2B5EF4-FFF2-40B4-BE49-F238E27FC236}">
                    <a16:creationId xmlns:a16="http://schemas.microsoft.com/office/drawing/2014/main" id="{C2951B1B-8799-448B-9DDF-B9FADAB04494}"/>
                  </a:ext>
                </a:extLst>
              </p:cNvPr>
              <p:cNvSpPr>
                <a:spLocks noChangeArrowheads="1"/>
              </p:cNvSpPr>
              <p:nvPr/>
            </p:nvSpPr>
            <p:spPr bwMode="auto">
              <a:xfrm>
                <a:off x="0" y="0"/>
                <a:ext cx="472" cy="294"/>
              </a:xfrm>
              <a:custGeom>
                <a:avLst/>
                <a:gdLst>
                  <a:gd name="T0" fmla="*/ 295 w 472"/>
                  <a:gd name="T1" fmla="*/ 25 h 294"/>
                  <a:gd name="T2" fmla="*/ 350 w 472"/>
                  <a:gd name="T3" fmla="*/ 76 h 294"/>
                  <a:gd name="T4" fmla="*/ 270 w 472"/>
                  <a:gd name="T5" fmla="*/ 156 h 294"/>
                  <a:gd name="T6" fmla="*/ 228 w 472"/>
                  <a:gd name="T7" fmla="*/ 118 h 294"/>
                  <a:gd name="T8" fmla="*/ 228 w 472"/>
                  <a:gd name="T9" fmla="*/ 118 h 294"/>
                  <a:gd name="T10" fmla="*/ 181 w 472"/>
                  <a:gd name="T11" fmla="*/ 67 h 294"/>
                  <a:gd name="T12" fmla="*/ 177 w 472"/>
                  <a:gd name="T13" fmla="*/ 67 h 294"/>
                  <a:gd name="T14" fmla="*/ 177 w 472"/>
                  <a:gd name="T15" fmla="*/ 67 h 294"/>
                  <a:gd name="T16" fmla="*/ 131 w 472"/>
                  <a:gd name="T17" fmla="*/ 118 h 294"/>
                  <a:gd name="T18" fmla="*/ 131 w 472"/>
                  <a:gd name="T19" fmla="*/ 118 h 294"/>
                  <a:gd name="T20" fmla="*/ 0 w 472"/>
                  <a:gd name="T21" fmla="*/ 244 h 294"/>
                  <a:gd name="T22" fmla="*/ 50 w 472"/>
                  <a:gd name="T23" fmla="*/ 294 h 294"/>
                  <a:gd name="T24" fmla="*/ 177 w 472"/>
                  <a:gd name="T25" fmla="*/ 168 h 294"/>
                  <a:gd name="T26" fmla="*/ 219 w 472"/>
                  <a:gd name="T27" fmla="*/ 206 h 294"/>
                  <a:gd name="T28" fmla="*/ 219 w 472"/>
                  <a:gd name="T29" fmla="*/ 206 h 294"/>
                  <a:gd name="T30" fmla="*/ 266 w 472"/>
                  <a:gd name="T31" fmla="*/ 257 h 294"/>
                  <a:gd name="T32" fmla="*/ 270 w 472"/>
                  <a:gd name="T33" fmla="*/ 257 h 294"/>
                  <a:gd name="T34" fmla="*/ 270 w 472"/>
                  <a:gd name="T35" fmla="*/ 257 h 294"/>
                  <a:gd name="T36" fmla="*/ 316 w 472"/>
                  <a:gd name="T37" fmla="*/ 206 h 294"/>
                  <a:gd name="T38" fmla="*/ 316 w 472"/>
                  <a:gd name="T39" fmla="*/ 206 h 294"/>
                  <a:gd name="T40" fmla="*/ 396 w 472"/>
                  <a:gd name="T41" fmla="*/ 126 h 294"/>
                  <a:gd name="T42" fmla="*/ 451 w 472"/>
                  <a:gd name="T43" fmla="*/ 177 h 294"/>
                  <a:gd name="T44" fmla="*/ 460 w 472"/>
                  <a:gd name="T45" fmla="*/ 88 h 294"/>
                  <a:gd name="T46" fmla="*/ 472 w 472"/>
                  <a:gd name="T47" fmla="*/ 0 h 294"/>
                  <a:gd name="T48" fmla="*/ 384 w 472"/>
                  <a:gd name="T49" fmla="*/ 13 h 294"/>
                  <a:gd name="T50" fmla="*/ 295 w 472"/>
                  <a:gd name="T51" fmla="*/ 25 h 29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72"/>
                  <a:gd name="T79" fmla="*/ 0 h 294"/>
                  <a:gd name="T80" fmla="*/ 472 w 472"/>
                  <a:gd name="T81" fmla="*/ 294 h 29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72" h="294">
                    <a:moveTo>
                      <a:pt x="295" y="25"/>
                    </a:moveTo>
                    <a:lnTo>
                      <a:pt x="350" y="76"/>
                    </a:lnTo>
                    <a:lnTo>
                      <a:pt x="270" y="156"/>
                    </a:lnTo>
                    <a:lnTo>
                      <a:pt x="228" y="118"/>
                    </a:lnTo>
                    <a:lnTo>
                      <a:pt x="181" y="67"/>
                    </a:lnTo>
                    <a:lnTo>
                      <a:pt x="177" y="67"/>
                    </a:lnTo>
                    <a:lnTo>
                      <a:pt x="131" y="118"/>
                    </a:lnTo>
                    <a:lnTo>
                      <a:pt x="0" y="244"/>
                    </a:lnTo>
                    <a:lnTo>
                      <a:pt x="50" y="294"/>
                    </a:lnTo>
                    <a:lnTo>
                      <a:pt x="177" y="168"/>
                    </a:lnTo>
                    <a:lnTo>
                      <a:pt x="219" y="206"/>
                    </a:lnTo>
                    <a:lnTo>
                      <a:pt x="266" y="257"/>
                    </a:lnTo>
                    <a:lnTo>
                      <a:pt x="270" y="257"/>
                    </a:lnTo>
                    <a:lnTo>
                      <a:pt x="316" y="206"/>
                    </a:lnTo>
                    <a:lnTo>
                      <a:pt x="396" y="126"/>
                    </a:lnTo>
                    <a:lnTo>
                      <a:pt x="451" y="177"/>
                    </a:lnTo>
                    <a:lnTo>
                      <a:pt x="460" y="88"/>
                    </a:lnTo>
                    <a:lnTo>
                      <a:pt x="472" y="0"/>
                    </a:lnTo>
                    <a:lnTo>
                      <a:pt x="384" y="13"/>
                    </a:lnTo>
                    <a:lnTo>
                      <a:pt x="295" y="25"/>
                    </a:lnTo>
                    <a:close/>
                  </a:path>
                </a:pathLst>
              </a:custGeom>
              <a:solidFill>
                <a:schemeClr val="bg1"/>
              </a:solidFill>
              <a:ln w="9525" cmpd="sng">
                <a:solidFill>
                  <a:schemeClr val="bg1"/>
                </a:solidFill>
                <a:bevel/>
                <a:headEnd/>
                <a:tailEnd/>
              </a:ln>
            </p:spPr>
            <p:txBody>
              <a:bodyPr/>
              <a:lstStyle/>
              <a:p>
                <a:endParaRPr lang="zh-CN" altLang="en-US"/>
              </a:p>
            </p:txBody>
          </p:sp>
          <p:sp>
            <p:nvSpPr>
              <p:cNvPr id="28" name="Rectangle 6">
                <a:extLst>
                  <a:ext uri="{FF2B5EF4-FFF2-40B4-BE49-F238E27FC236}">
                    <a16:creationId xmlns:a16="http://schemas.microsoft.com/office/drawing/2014/main" id="{C5290A70-4DA6-4B3E-B4C4-56A44B3CB5B3}"/>
                  </a:ext>
                </a:extLst>
              </p:cNvPr>
              <p:cNvSpPr>
                <a:spLocks noChangeArrowheads="1"/>
              </p:cNvSpPr>
              <p:nvPr/>
            </p:nvSpPr>
            <p:spPr bwMode="auto">
              <a:xfrm>
                <a:off x="29" y="378"/>
                <a:ext cx="85" cy="118"/>
              </a:xfrm>
              <a:prstGeom prst="rect">
                <a:avLst/>
              </a:prstGeom>
              <a:solidFill>
                <a:schemeClr val="bg1"/>
              </a:solidFill>
              <a:ln w="9525">
                <a:solidFill>
                  <a:schemeClr val="bg1"/>
                </a:solidFill>
                <a:miter lim="800000"/>
                <a:headEnd/>
                <a:tailEnd/>
              </a:ln>
            </p:spPr>
            <p:txBody>
              <a:bodyPr/>
              <a:lstStyle/>
              <a:p>
                <a:pPr>
                  <a:buFont typeface="Arial" pitchFamily="34" charset="0"/>
                  <a:buNone/>
                </a:pPr>
                <a:endParaRPr lang="zh-CN" altLang="zh-CN">
                  <a:solidFill>
                    <a:srgbClr val="000000"/>
                  </a:solidFill>
                  <a:latin typeface="Calibri" pitchFamily="34" charset="0"/>
                  <a:sym typeface="宋体" pitchFamily="2" charset="-122"/>
                </a:endParaRPr>
              </a:p>
            </p:txBody>
          </p:sp>
          <p:sp>
            <p:nvSpPr>
              <p:cNvPr id="29" name="Rectangle 7">
                <a:extLst>
                  <a:ext uri="{FF2B5EF4-FFF2-40B4-BE49-F238E27FC236}">
                    <a16:creationId xmlns:a16="http://schemas.microsoft.com/office/drawing/2014/main" id="{CF8B12F9-A9E3-442B-87C9-BC800DE9EE73}"/>
                  </a:ext>
                </a:extLst>
              </p:cNvPr>
              <p:cNvSpPr>
                <a:spLocks noChangeArrowheads="1"/>
              </p:cNvSpPr>
              <p:nvPr/>
            </p:nvSpPr>
            <p:spPr bwMode="auto">
              <a:xfrm>
                <a:off x="152" y="273"/>
                <a:ext cx="80" cy="223"/>
              </a:xfrm>
              <a:prstGeom prst="rect">
                <a:avLst/>
              </a:prstGeom>
              <a:solidFill>
                <a:schemeClr val="bg1"/>
              </a:solidFill>
              <a:ln w="9525">
                <a:solidFill>
                  <a:schemeClr val="bg1"/>
                </a:solidFill>
                <a:miter lim="800000"/>
                <a:headEnd/>
                <a:tailEnd/>
              </a:ln>
            </p:spPr>
            <p:txBody>
              <a:bodyPr/>
              <a:lstStyle/>
              <a:p>
                <a:pPr>
                  <a:buFont typeface="Arial" pitchFamily="34" charset="0"/>
                  <a:buNone/>
                </a:pPr>
                <a:endParaRPr lang="zh-CN" altLang="zh-CN">
                  <a:solidFill>
                    <a:srgbClr val="000000"/>
                  </a:solidFill>
                  <a:latin typeface="Calibri" pitchFamily="34" charset="0"/>
                  <a:sym typeface="宋体" pitchFamily="2" charset="-122"/>
                </a:endParaRPr>
              </a:p>
            </p:txBody>
          </p:sp>
          <p:sp>
            <p:nvSpPr>
              <p:cNvPr id="35" name="Rectangle 8">
                <a:extLst>
                  <a:ext uri="{FF2B5EF4-FFF2-40B4-BE49-F238E27FC236}">
                    <a16:creationId xmlns:a16="http://schemas.microsoft.com/office/drawing/2014/main" id="{2150F7F0-892E-4BF7-852E-46B4B1081838}"/>
                  </a:ext>
                </a:extLst>
              </p:cNvPr>
              <p:cNvSpPr>
                <a:spLocks noChangeArrowheads="1"/>
              </p:cNvSpPr>
              <p:nvPr/>
            </p:nvSpPr>
            <p:spPr bwMode="auto">
              <a:xfrm>
                <a:off x="270" y="328"/>
                <a:ext cx="84" cy="168"/>
              </a:xfrm>
              <a:prstGeom prst="rect">
                <a:avLst/>
              </a:prstGeom>
              <a:solidFill>
                <a:schemeClr val="bg1"/>
              </a:solidFill>
              <a:ln w="9525">
                <a:solidFill>
                  <a:schemeClr val="bg1"/>
                </a:solidFill>
                <a:miter lim="800000"/>
                <a:headEnd/>
                <a:tailEnd/>
              </a:ln>
            </p:spPr>
            <p:txBody>
              <a:bodyPr/>
              <a:lstStyle/>
              <a:p>
                <a:pPr>
                  <a:buFont typeface="Arial" pitchFamily="34" charset="0"/>
                  <a:buNone/>
                </a:pPr>
                <a:endParaRPr lang="zh-CN" altLang="zh-CN">
                  <a:solidFill>
                    <a:srgbClr val="000000"/>
                  </a:solidFill>
                  <a:latin typeface="Calibri" pitchFamily="34" charset="0"/>
                  <a:sym typeface="宋体" pitchFamily="2" charset="-122"/>
                </a:endParaRPr>
              </a:p>
            </p:txBody>
          </p:sp>
          <p:sp>
            <p:nvSpPr>
              <p:cNvPr id="36" name="Rectangle 9">
                <a:extLst>
                  <a:ext uri="{FF2B5EF4-FFF2-40B4-BE49-F238E27FC236}">
                    <a16:creationId xmlns:a16="http://schemas.microsoft.com/office/drawing/2014/main" id="{10C6F581-DA95-45BD-B734-CAB6A6C22C8A}"/>
                  </a:ext>
                </a:extLst>
              </p:cNvPr>
              <p:cNvSpPr>
                <a:spLocks noChangeArrowheads="1"/>
              </p:cNvSpPr>
              <p:nvPr/>
            </p:nvSpPr>
            <p:spPr bwMode="auto">
              <a:xfrm>
                <a:off x="388" y="223"/>
                <a:ext cx="80" cy="273"/>
              </a:xfrm>
              <a:prstGeom prst="rect">
                <a:avLst/>
              </a:prstGeom>
              <a:solidFill>
                <a:schemeClr val="bg1"/>
              </a:solidFill>
              <a:ln w="9525">
                <a:solidFill>
                  <a:schemeClr val="bg1"/>
                </a:solidFill>
                <a:miter lim="800000"/>
                <a:headEnd/>
                <a:tailEnd/>
              </a:ln>
            </p:spPr>
            <p:txBody>
              <a:bodyPr/>
              <a:lstStyle/>
              <a:p>
                <a:pPr>
                  <a:buFont typeface="Arial" pitchFamily="34" charset="0"/>
                  <a:buNone/>
                </a:pPr>
                <a:endParaRPr lang="zh-CN" altLang="zh-CN">
                  <a:solidFill>
                    <a:srgbClr val="000000"/>
                  </a:solidFill>
                  <a:latin typeface="Calibri" pitchFamily="34" charset="0"/>
                  <a:sym typeface="宋体" pitchFamily="2" charset="-122"/>
                </a:endParaRPr>
              </a:p>
            </p:txBody>
          </p:sp>
        </p:grpSp>
      </p:grpSp>
      <p:sp>
        <p:nvSpPr>
          <p:cNvPr id="37" name="TextBox 4">
            <a:extLst>
              <a:ext uri="{FF2B5EF4-FFF2-40B4-BE49-F238E27FC236}">
                <a16:creationId xmlns:a16="http://schemas.microsoft.com/office/drawing/2014/main" id="{BA429E2B-4499-4F0C-9566-0FDA46BFBAB4}"/>
              </a:ext>
            </a:extLst>
          </p:cNvPr>
          <p:cNvSpPr>
            <a:spLocks noChangeArrowheads="1"/>
          </p:cNvSpPr>
          <p:nvPr/>
        </p:nvSpPr>
        <p:spPr bwMode="auto">
          <a:xfrm>
            <a:off x="1490663" y="4489450"/>
            <a:ext cx="2174875"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zh-CN" altLang="en-US" sz="2400" b="1" dirty="0">
                <a:latin typeface="楷体" panose="02010609060101010101" pitchFamily="49" charset="-122"/>
                <a:ea typeface="楷体" panose="02010609060101010101" pitchFamily="49" charset="-122"/>
                <a:sym typeface="Franklin Gothic Book" pitchFamily="34" charset="0"/>
              </a:rPr>
              <a:t>功能及亮点</a:t>
            </a:r>
            <a:endParaRPr lang="zh-CN" altLang="en-US" sz="2400" b="1" dirty="0">
              <a:latin typeface="楷体" panose="02010609060101010101" pitchFamily="49" charset="-122"/>
              <a:ea typeface="楷体" panose="02010609060101010101" pitchFamily="49" charset="-122"/>
            </a:endParaRPr>
          </a:p>
        </p:txBody>
      </p:sp>
      <p:sp>
        <p:nvSpPr>
          <p:cNvPr id="38" name="TextBox 4">
            <a:extLst>
              <a:ext uri="{FF2B5EF4-FFF2-40B4-BE49-F238E27FC236}">
                <a16:creationId xmlns:a16="http://schemas.microsoft.com/office/drawing/2014/main" id="{6E085209-9548-41DB-B7C8-CAE859CBF539}"/>
              </a:ext>
            </a:extLst>
          </p:cNvPr>
          <p:cNvSpPr>
            <a:spLocks noChangeArrowheads="1"/>
          </p:cNvSpPr>
          <p:nvPr/>
        </p:nvSpPr>
        <p:spPr bwMode="auto">
          <a:xfrm>
            <a:off x="3875405" y="4489450"/>
            <a:ext cx="2174875"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pPr>
            <a:r>
              <a:rPr lang="zh-CN" altLang="en-US" sz="2400" b="1" dirty="0">
                <a:latin typeface="楷体" panose="02010609060101010101" pitchFamily="49" charset="-122"/>
                <a:ea typeface="楷体" panose="02010609060101010101" pitchFamily="49" charset="-122"/>
                <a:sym typeface="Franklin Gothic Book" pitchFamily="34" charset="0"/>
              </a:rPr>
              <a:t>技术实现</a:t>
            </a:r>
            <a:endParaRPr lang="zh-CN" altLang="en-US" sz="2400" b="1" dirty="0">
              <a:latin typeface="楷体" panose="02010609060101010101" pitchFamily="49" charset="-122"/>
              <a:ea typeface="楷体" panose="02010609060101010101" pitchFamily="49" charset="-122"/>
            </a:endParaRPr>
          </a:p>
        </p:txBody>
      </p:sp>
      <p:sp>
        <p:nvSpPr>
          <p:cNvPr id="39" name="TextBox 4">
            <a:extLst>
              <a:ext uri="{FF2B5EF4-FFF2-40B4-BE49-F238E27FC236}">
                <a16:creationId xmlns:a16="http://schemas.microsoft.com/office/drawing/2014/main" id="{103A3CD5-0436-49AC-9FDB-F6D774815F13}"/>
              </a:ext>
            </a:extLst>
          </p:cNvPr>
          <p:cNvSpPr>
            <a:spLocks noChangeArrowheads="1"/>
          </p:cNvSpPr>
          <p:nvPr/>
        </p:nvSpPr>
        <p:spPr bwMode="auto">
          <a:xfrm>
            <a:off x="8326010" y="4493177"/>
            <a:ext cx="2173288"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zh-CN" altLang="en-US" sz="2400" b="1" dirty="0">
                <a:latin typeface="楷体" panose="02010609060101010101" pitchFamily="49" charset="-122"/>
                <a:ea typeface="楷体" panose="02010609060101010101" pitchFamily="49" charset="-122"/>
              </a:rPr>
              <a:t>可行性分析</a:t>
            </a:r>
            <a:endParaRPr lang="zh-CN" altLang="en-US" b="1" dirty="0">
              <a:latin typeface="楷体" panose="02010609060101010101" pitchFamily="49" charset="-122"/>
              <a:ea typeface="楷体" panose="02010609060101010101" pitchFamily="49" charset="-122"/>
            </a:endParaRPr>
          </a:p>
        </p:txBody>
      </p:sp>
      <p:sp>
        <p:nvSpPr>
          <p:cNvPr id="40" name="TextBox 4">
            <a:extLst>
              <a:ext uri="{FF2B5EF4-FFF2-40B4-BE49-F238E27FC236}">
                <a16:creationId xmlns:a16="http://schemas.microsoft.com/office/drawing/2014/main" id="{3D035868-527B-4401-BDF0-87F43163B3F2}"/>
              </a:ext>
            </a:extLst>
          </p:cNvPr>
          <p:cNvSpPr>
            <a:spLocks noChangeArrowheads="1"/>
          </p:cNvSpPr>
          <p:nvPr/>
        </p:nvSpPr>
        <p:spPr bwMode="auto">
          <a:xfrm>
            <a:off x="6076949" y="4491374"/>
            <a:ext cx="2174875"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zh-CN" altLang="en-US" sz="2400" b="1" dirty="0">
                <a:latin typeface="楷体" panose="02010609060101010101" pitchFamily="49" charset="-122"/>
                <a:ea typeface="楷体" panose="02010609060101010101" pitchFamily="49" charset="-122"/>
              </a:rPr>
              <a:t>项目管理</a:t>
            </a:r>
          </a:p>
        </p:txBody>
      </p:sp>
      <p:sp>
        <p:nvSpPr>
          <p:cNvPr id="41" name="文本框 3">
            <a:extLst>
              <a:ext uri="{FF2B5EF4-FFF2-40B4-BE49-F238E27FC236}">
                <a16:creationId xmlns:a16="http://schemas.microsoft.com/office/drawing/2014/main" id="{D6FBF83D-F12D-4037-B314-6BB5D36B2C36}"/>
              </a:ext>
            </a:extLst>
          </p:cNvPr>
          <p:cNvSpPr>
            <a:spLocks noChangeArrowheads="1"/>
          </p:cNvSpPr>
          <p:nvPr/>
        </p:nvSpPr>
        <p:spPr bwMode="auto">
          <a:xfrm>
            <a:off x="5205413" y="514350"/>
            <a:ext cx="7381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zh-CN" altLang="en-US" sz="3600" b="1" dirty="0">
                <a:solidFill>
                  <a:srgbClr val="3D6869"/>
                </a:solidFill>
                <a:latin typeface="楷体" panose="02010609060101010101" pitchFamily="49" charset="-122"/>
                <a:ea typeface="楷体" panose="02010609060101010101" pitchFamily="49" charset="-122"/>
                <a:sym typeface="微软雅黑" pitchFamily="34" charset="-122"/>
              </a:rPr>
              <a:t>目录</a:t>
            </a:r>
            <a:endParaRPr lang="zh-CN" altLang="en-US" dirty="0">
              <a:latin typeface="楷体" panose="02010609060101010101" pitchFamily="49" charset="-122"/>
              <a:ea typeface="楷体" panose="02010609060101010101"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30"/>
                                        </p:tgtEl>
                                      </p:cBhvr>
                                    </p:animEffect>
                                    <p:set>
                                      <p:cBhvr>
                                        <p:cTn id="36" dur="1" fill="hold">
                                          <p:stCondLst>
                                            <p:cond delay="499"/>
                                          </p:stCondLst>
                                        </p:cTn>
                                        <p:tgtEl>
                                          <p:spTgt spid="3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32"/>
                                        </p:tgtEl>
                                      </p:cBhvr>
                                    </p:animEffect>
                                    <p:set>
                                      <p:cBhvr>
                                        <p:cTn id="39" dur="1" fill="hold">
                                          <p:stCondLst>
                                            <p:cond delay="499"/>
                                          </p:stCondLst>
                                        </p:cTn>
                                        <p:tgtEl>
                                          <p:spTgt spid="32"/>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33"/>
                                        </p:tgtEl>
                                      </p:cBhvr>
                                    </p:animEffect>
                                    <p:set>
                                      <p:cBhvr>
                                        <p:cTn id="42" dur="1" fill="hold">
                                          <p:stCondLst>
                                            <p:cond delay="499"/>
                                          </p:stCondLst>
                                        </p:cTn>
                                        <p:tgtEl>
                                          <p:spTgt spid="33"/>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34"/>
                                        </p:tgtEl>
                                      </p:cBhvr>
                                    </p:animEffect>
                                    <p:set>
                                      <p:cBhvr>
                                        <p:cTn id="45" dur="1" fill="hold">
                                          <p:stCondLst>
                                            <p:cond delay="499"/>
                                          </p:stCondLst>
                                        </p:cTn>
                                        <p:tgtEl>
                                          <p:spTgt spid="34"/>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31"/>
                                        </p:tgtEl>
                                      </p:cBhvr>
                                    </p:animEffect>
                                    <p:set>
                                      <p:cBhvr>
                                        <p:cTn id="48" dur="1" fill="hold">
                                          <p:stCondLst>
                                            <p:cond delay="499"/>
                                          </p:stCondLst>
                                        </p:cTn>
                                        <p:tgtEl>
                                          <p:spTgt spid="31"/>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par>
                                <p:cTn id="55" presetID="10"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ntr" presetSubtype="0"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500"/>
                                        <p:tgtEl>
                                          <p:spTgt spid="3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fade">
                                      <p:cBhvr>
                                        <p:cTn id="78" dur="500"/>
                                        <p:tgtEl>
                                          <p:spTgt spid="4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1" grpId="0"/>
      <p:bldP spid="31" grpId="1"/>
      <p:bldP spid="32" grpId="0"/>
      <p:bldP spid="32" grpId="1"/>
      <p:bldP spid="33" grpId="0"/>
      <p:bldP spid="33" grpId="1"/>
      <p:bldP spid="34" grpId="0"/>
      <p:bldP spid="34" grpId="1"/>
      <p:bldP spid="13" grpId="0" animBg="1"/>
      <p:bldP spid="14" grpId="0"/>
      <p:bldP spid="37" grpId="0"/>
      <p:bldP spid="38" grpId="0"/>
      <p:bldP spid="39" grpId="0"/>
      <p:bldP spid="40" grpId="0"/>
      <p:bldP spid="4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
          <p:cNvSpPr>
            <a:spLocks noChangeArrowheads="1"/>
          </p:cNvSpPr>
          <p:nvPr/>
        </p:nvSpPr>
        <p:spPr bwMode="auto">
          <a:xfrm>
            <a:off x="0" y="-9525"/>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3"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4"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5"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6"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7"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8"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30" name="矩形 8">
            <a:extLst>
              <a:ext uri="{FF2B5EF4-FFF2-40B4-BE49-F238E27FC236}">
                <a16:creationId xmlns:a16="http://schemas.microsoft.com/office/drawing/2014/main" id="{94F99FCF-CFA5-47CA-A9EE-8BB30992D9F3}"/>
              </a:ext>
            </a:extLst>
          </p:cNvPr>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nvGrpSpPr>
          <p:cNvPr id="20" name="组合 19">
            <a:extLst>
              <a:ext uri="{FF2B5EF4-FFF2-40B4-BE49-F238E27FC236}">
                <a16:creationId xmlns:a16="http://schemas.microsoft.com/office/drawing/2014/main" id="{D8E8E7A2-38E2-4379-9523-D99B50D96355}"/>
              </a:ext>
            </a:extLst>
          </p:cNvPr>
          <p:cNvGrpSpPr/>
          <p:nvPr/>
        </p:nvGrpSpPr>
        <p:grpSpPr>
          <a:xfrm>
            <a:off x="3533718" y="4559778"/>
            <a:ext cx="1003300" cy="1003300"/>
            <a:chOff x="10198100" y="1689100"/>
            <a:chExt cx="1003300" cy="1003300"/>
          </a:xfrm>
        </p:grpSpPr>
        <p:sp>
          <p:nvSpPr>
            <p:cNvPr id="21" name="流程图: 联系 16">
              <a:extLst>
                <a:ext uri="{FF2B5EF4-FFF2-40B4-BE49-F238E27FC236}">
                  <a16:creationId xmlns:a16="http://schemas.microsoft.com/office/drawing/2014/main" id="{32154858-1C5C-44B3-89C4-F6B703B8F77B}"/>
                </a:ext>
              </a:extLst>
            </p:cNvPr>
            <p:cNvSpPr>
              <a:spLocks noChangeArrowheads="1"/>
            </p:cNvSpPr>
            <p:nvPr/>
          </p:nvSpPr>
          <p:spPr bwMode="auto">
            <a:xfrm>
              <a:off x="10198100" y="1689100"/>
              <a:ext cx="1003300" cy="1003300"/>
            </a:xfrm>
            <a:prstGeom prst="flowChartConnector">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2" name="KSO_Shape">
              <a:extLst>
                <a:ext uri="{FF2B5EF4-FFF2-40B4-BE49-F238E27FC236}">
                  <a16:creationId xmlns:a16="http://schemas.microsoft.com/office/drawing/2014/main" id="{C3003875-2182-4F27-9DA0-0B1AA07B8FFF}"/>
                </a:ext>
              </a:extLst>
            </p:cNvPr>
            <p:cNvSpPr>
              <a:spLocks noChangeArrowheads="1"/>
            </p:cNvSpPr>
            <p:nvPr/>
          </p:nvSpPr>
          <p:spPr bwMode="auto">
            <a:xfrm>
              <a:off x="10410825" y="1797050"/>
              <a:ext cx="577850" cy="787400"/>
            </a:xfrm>
            <a:custGeom>
              <a:avLst/>
              <a:gdLst>
                <a:gd name="T0" fmla="*/ 217664 w 1122363"/>
                <a:gd name="T1" fmla="*/ 348576 h 1531938"/>
                <a:gd name="T2" fmla="*/ 216990 w 1122363"/>
                <a:gd name="T3" fmla="*/ 363076 h 1531938"/>
                <a:gd name="T4" fmla="*/ 202250 w 1122363"/>
                <a:gd name="T5" fmla="*/ 371925 h 1531938"/>
                <a:gd name="T6" fmla="*/ 163738 w 1122363"/>
                <a:gd name="T7" fmla="*/ 282614 h 1531938"/>
                <a:gd name="T8" fmla="*/ 157730 w 1122363"/>
                <a:gd name="T9" fmla="*/ 269529 h 1531938"/>
                <a:gd name="T10" fmla="*/ 163513 w 1122363"/>
                <a:gd name="T11" fmla="*/ 260431 h 1531938"/>
                <a:gd name="T12" fmla="*/ 169334 w 1122363"/>
                <a:gd name="T13" fmla="*/ 227480 h 1531938"/>
                <a:gd name="T14" fmla="*/ 141286 w 1122363"/>
                <a:gd name="T15" fmla="*/ 237838 h 1531938"/>
                <a:gd name="T16" fmla="*/ 125205 w 1122363"/>
                <a:gd name="T17" fmla="*/ 253413 h 1531938"/>
                <a:gd name="T18" fmla="*/ 118623 w 1122363"/>
                <a:gd name="T19" fmla="*/ 282401 h 1531938"/>
                <a:gd name="T20" fmla="*/ 128197 w 1122363"/>
                <a:gd name="T21" fmla="*/ 305277 h 1531938"/>
                <a:gd name="T22" fmla="*/ 149289 w 1122363"/>
                <a:gd name="T23" fmla="*/ 320554 h 1531938"/>
                <a:gd name="T24" fmla="*/ 170082 w 1122363"/>
                <a:gd name="T25" fmla="*/ 371748 h 1531938"/>
                <a:gd name="T26" fmla="*/ 138444 w 1122363"/>
                <a:gd name="T27" fmla="*/ 359378 h 1531938"/>
                <a:gd name="T28" fmla="*/ 149214 w 1122363"/>
                <a:gd name="T29" fmla="*/ 397084 h 1531938"/>
                <a:gd name="T30" fmla="*/ 203440 w 1122363"/>
                <a:gd name="T31" fmla="*/ 403194 h 1531938"/>
                <a:gd name="T32" fmla="*/ 231413 w 1122363"/>
                <a:gd name="T33" fmla="*/ 394551 h 1531938"/>
                <a:gd name="T34" fmla="*/ 249364 w 1122363"/>
                <a:gd name="T35" fmla="*/ 379647 h 1531938"/>
                <a:gd name="T36" fmla="*/ 258563 w 1122363"/>
                <a:gd name="T37" fmla="*/ 357366 h 1531938"/>
                <a:gd name="T38" fmla="*/ 253776 w 1122363"/>
                <a:gd name="T39" fmla="*/ 328900 h 1531938"/>
                <a:gd name="T40" fmla="*/ 228645 w 1122363"/>
                <a:gd name="T41" fmla="*/ 306246 h 1531938"/>
                <a:gd name="T42" fmla="*/ 206058 w 1122363"/>
                <a:gd name="T43" fmla="*/ 260194 h 1531938"/>
                <a:gd name="T44" fmla="*/ 249438 w 1122363"/>
                <a:gd name="T45" fmla="*/ 282177 h 1531938"/>
                <a:gd name="T46" fmla="*/ 215482 w 1122363"/>
                <a:gd name="T47" fmla="*/ 229567 h 1531938"/>
                <a:gd name="T48" fmla="*/ 203739 w 1122363"/>
                <a:gd name="T49" fmla="*/ 122782 h 1531938"/>
                <a:gd name="T50" fmla="*/ 253477 w 1122363"/>
                <a:gd name="T51" fmla="*/ 136196 h 1531938"/>
                <a:gd name="T52" fmla="*/ 293342 w 1122363"/>
                <a:gd name="T53" fmla="*/ 167121 h 1531938"/>
                <a:gd name="T54" fmla="*/ 325429 w 1122363"/>
                <a:gd name="T55" fmla="*/ 216675 h 1531938"/>
                <a:gd name="T56" fmla="*/ 351756 w 1122363"/>
                <a:gd name="T57" fmla="*/ 285829 h 1531938"/>
                <a:gd name="T58" fmla="*/ 370231 w 1122363"/>
                <a:gd name="T59" fmla="*/ 368246 h 1531938"/>
                <a:gd name="T60" fmla="*/ 359236 w 1122363"/>
                <a:gd name="T61" fmla="*/ 422122 h 1531938"/>
                <a:gd name="T62" fmla="*/ 325728 w 1122363"/>
                <a:gd name="T63" fmla="*/ 462362 h 1531938"/>
                <a:gd name="T64" fmla="*/ 275915 w 1122363"/>
                <a:gd name="T65" fmla="*/ 488891 h 1531938"/>
                <a:gd name="T66" fmla="*/ 215706 w 1122363"/>
                <a:gd name="T67" fmla="*/ 501782 h 1531938"/>
                <a:gd name="T68" fmla="*/ 151458 w 1122363"/>
                <a:gd name="T69" fmla="*/ 501037 h 1531938"/>
                <a:gd name="T70" fmla="*/ 90650 w 1122363"/>
                <a:gd name="T71" fmla="*/ 485537 h 1531938"/>
                <a:gd name="T72" fmla="*/ 40538 w 1122363"/>
                <a:gd name="T73" fmla="*/ 455879 h 1531938"/>
                <a:gd name="T74" fmla="*/ 8302 w 1122363"/>
                <a:gd name="T75" fmla="*/ 412957 h 1531938"/>
                <a:gd name="T76" fmla="*/ 972 w 1122363"/>
                <a:gd name="T77" fmla="*/ 357366 h 1531938"/>
                <a:gd name="T78" fmla="*/ 33582 w 1122363"/>
                <a:gd name="T79" fmla="*/ 253115 h 1531938"/>
                <a:gd name="T80" fmla="*/ 61181 w 1122363"/>
                <a:gd name="T81" fmla="*/ 196332 h 1531938"/>
                <a:gd name="T82" fmla="*/ 96036 w 1122363"/>
                <a:gd name="T83" fmla="*/ 153782 h 1531938"/>
                <a:gd name="T84" fmla="*/ 141660 w 1122363"/>
                <a:gd name="T85" fmla="*/ 128297 h 1531938"/>
                <a:gd name="T86" fmla="*/ 158096 w 1122363"/>
                <a:gd name="T87" fmla="*/ 523 h 1531938"/>
                <a:gd name="T88" fmla="*/ 182088 w 1122363"/>
                <a:gd name="T89" fmla="*/ 9854 h 1531938"/>
                <a:gd name="T90" fmla="*/ 206305 w 1122363"/>
                <a:gd name="T91" fmla="*/ 8510 h 1531938"/>
                <a:gd name="T92" fmla="*/ 234035 w 1122363"/>
                <a:gd name="T93" fmla="*/ 75 h 1531938"/>
                <a:gd name="T94" fmla="*/ 250329 w 1122363"/>
                <a:gd name="T95" fmla="*/ 9033 h 1531938"/>
                <a:gd name="T96" fmla="*/ 262886 w 1122363"/>
                <a:gd name="T97" fmla="*/ 41581 h 1531938"/>
                <a:gd name="T98" fmla="*/ 277985 w 1122363"/>
                <a:gd name="T99" fmla="*/ 43597 h 1531938"/>
                <a:gd name="T100" fmla="*/ 289645 w 1122363"/>
                <a:gd name="T101" fmla="*/ 42178 h 1531938"/>
                <a:gd name="T102" fmla="*/ 281871 w 1122363"/>
                <a:gd name="T103" fmla="*/ 69127 h 1531938"/>
                <a:gd name="T104" fmla="*/ 259448 w 1122363"/>
                <a:gd name="T105" fmla="*/ 91971 h 1531938"/>
                <a:gd name="T106" fmla="*/ 221703 w 1122363"/>
                <a:gd name="T107" fmla="*/ 111530 h 1531938"/>
                <a:gd name="T108" fmla="*/ 174315 w 1122363"/>
                <a:gd name="T109" fmla="*/ 106902 h 1531938"/>
                <a:gd name="T110" fmla="*/ 147034 w 1122363"/>
                <a:gd name="T111" fmla="*/ 110783 h 1531938"/>
                <a:gd name="T112" fmla="*/ 83053 w 1122363"/>
                <a:gd name="T113" fmla="*/ 58005 h 1531938"/>
                <a:gd name="T114" fmla="*/ 108764 w 1122363"/>
                <a:gd name="T115" fmla="*/ 45015 h 1531938"/>
                <a:gd name="T116" fmla="*/ 128646 w 1122363"/>
                <a:gd name="T117" fmla="*/ 42029 h 1531938"/>
                <a:gd name="T118" fmla="*/ 137616 w 1122363"/>
                <a:gd name="T119" fmla="*/ 14408 h 15319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2363"/>
                <a:gd name="T181" fmla="*/ 0 h 1531938"/>
                <a:gd name="T182" fmla="*/ 1122363 w 1122363"/>
                <a:gd name="T183" fmla="*/ 1531938 h 153193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2363" h="1531938">
                  <a:moveTo>
                    <a:pt x="600075" y="1019175"/>
                  </a:moveTo>
                  <a:lnTo>
                    <a:pt x="608240" y="1022344"/>
                  </a:lnTo>
                  <a:lnTo>
                    <a:pt x="615950" y="1025965"/>
                  </a:lnTo>
                  <a:lnTo>
                    <a:pt x="622981" y="1029134"/>
                  </a:lnTo>
                  <a:lnTo>
                    <a:pt x="629331" y="1032303"/>
                  </a:lnTo>
                  <a:lnTo>
                    <a:pt x="635227" y="1035925"/>
                  </a:lnTo>
                  <a:lnTo>
                    <a:pt x="640443" y="1039093"/>
                  </a:lnTo>
                  <a:lnTo>
                    <a:pt x="644979" y="1042488"/>
                  </a:lnTo>
                  <a:lnTo>
                    <a:pt x="649061" y="1045884"/>
                  </a:lnTo>
                  <a:lnTo>
                    <a:pt x="652236" y="1049505"/>
                  </a:lnTo>
                  <a:lnTo>
                    <a:pt x="655411" y="1053127"/>
                  </a:lnTo>
                  <a:lnTo>
                    <a:pt x="657906" y="1056974"/>
                  </a:lnTo>
                  <a:lnTo>
                    <a:pt x="659720" y="1061049"/>
                  </a:lnTo>
                  <a:lnTo>
                    <a:pt x="661534" y="1065576"/>
                  </a:lnTo>
                  <a:lnTo>
                    <a:pt x="662668" y="1070329"/>
                  </a:lnTo>
                  <a:lnTo>
                    <a:pt x="663348" y="1074856"/>
                  </a:lnTo>
                  <a:lnTo>
                    <a:pt x="663575" y="1080062"/>
                  </a:lnTo>
                  <a:lnTo>
                    <a:pt x="663575" y="1083230"/>
                  </a:lnTo>
                  <a:lnTo>
                    <a:pt x="663348" y="1086626"/>
                  </a:lnTo>
                  <a:lnTo>
                    <a:pt x="662895" y="1089568"/>
                  </a:lnTo>
                  <a:lnTo>
                    <a:pt x="662441" y="1092510"/>
                  </a:lnTo>
                  <a:lnTo>
                    <a:pt x="661761" y="1095227"/>
                  </a:lnTo>
                  <a:lnTo>
                    <a:pt x="660854" y="1097716"/>
                  </a:lnTo>
                  <a:lnTo>
                    <a:pt x="659947" y="1100432"/>
                  </a:lnTo>
                  <a:lnTo>
                    <a:pt x="659040" y="1102922"/>
                  </a:lnTo>
                  <a:lnTo>
                    <a:pt x="657679" y="1105186"/>
                  </a:lnTo>
                  <a:lnTo>
                    <a:pt x="656545" y="1107449"/>
                  </a:lnTo>
                  <a:lnTo>
                    <a:pt x="654957" y="1109486"/>
                  </a:lnTo>
                  <a:lnTo>
                    <a:pt x="653143" y="1111523"/>
                  </a:lnTo>
                  <a:lnTo>
                    <a:pt x="651556" y="1113334"/>
                  </a:lnTo>
                  <a:lnTo>
                    <a:pt x="649515" y="1115145"/>
                  </a:lnTo>
                  <a:lnTo>
                    <a:pt x="647473" y="1116729"/>
                  </a:lnTo>
                  <a:lnTo>
                    <a:pt x="645206" y="1118087"/>
                  </a:lnTo>
                  <a:lnTo>
                    <a:pt x="640670" y="1120803"/>
                  </a:lnTo>
                  <a:lnTo>
                    <a:pt x="635681" y="1123520"/>
                  </a:lnTo>
                  <a:lnTo>
                    <a:pt x="630238" y="1126009"/>
                  </a:lnTo>
                  <a:lnTo>
                    <a:pt x="625022" y="1128046"/>
                  </a:lnTo>
                  <a:lnTo>
                    <a:pt x="619125" y="1130310"/>
                  </a:lnTo>
                  <a:lnTo>
                    <a:pt x="613002" y="1132121"/>
                  </a:lnTo>
                  <a:lnTo>
                    <a:pt x="606652" y="1133705"/>
                  </a:lnTo>
                  <a:lnTo>
                    <a:pt x="600075" y="1135063"/>
                  </a:lnTo>
                  <a:lnTo>
                    <a:pt x="600075" y="1019175"/>
                  </a:lnTo>
                  <a:close/>
                  <a:moveTo>
                    <a:pt x="538162" y="779462"/>
                  </a:moveTo>
                  <a:lnTo>
                    <a:pt x="538162" y="877887"/>
                  </a:lnTo>
                  <a:lnTo>
                    <a:pt x="529967" y="875827"/>
                  </a:lnTo>
                  <a:lnTo>
                    <a:pt x="522227" y="873538"/>
                  </a:lnTo>
                  <a:lnTo>
                    <a:pt x="515398" y="870791"/>
                  </a:lnTo>
                  <a:lnTo>
                    <a:pt x="509024" y="868273"/>
                  </a:lnTo>
                  <a:lnTo>
                    <a:pt x="503333" y="865298"/>
                  </a:lnTo>
                  <a:lnTo>
                    <a:pt x="500829" y="863467"/>
                  </a:lnTo>
                  <a:lnTo>
                    <a:pt x="498553" y="861864"/>
                  </a:lnTo>
                  <a:lnTo>
                    <a:pt x="496276" y="860262"/>
                  </a:lnTo>
                  <a:lnTo>
                    <a:pt x="494227" y="858431"/>
                  </a:lnTo>
                  <a:lnTo>
                    <a:pt x="492406" y="856600"/>
                  </a:lnTo>
                  <a:lnTo>
                    <a:pt x="490813" y="854540"/>
                  </a:lnTo>
                  <a:lnTo>
                    <a:pt x="487626" y="850877"/>
                  </a:lnTo>
                  <a:lnTo>
                    <a:pt x="485122" y="846986"/>
                  </a:lnTo>
                  <a:lnTo>
                    <a:pt x="482618" y="843324"/>
                  </a:lnTo>
                  <a:lnTo>
                    <a:pt x="481024" y="839662"/>
                  </a:lnTo>
                  <a:lnTo>
                    <a:pt x="479658" y="835999"/>
                  </a:lnTo>
                  <a:lnTo>
                    <a:pt x="478520" y="832337"/>
                  </a:lnTo>
                  <a:lnTo>
                    <a:pt x="478065" y="828903"/>
                  </a:lnTo>
                  <a:lnTo>
                    <a:pt x="477837" y="825241"/>
                  </a:lnTo>
                  <a:lnTo>
                    <a:pt x="477837" y="822952"/>
                  </a:lnTo>
                  <a:lnTo>
                    <a:pt x="478065" y="820434"/>
                  </a:lnTo>
                  <a:lnTo>
                    <a:pt x="478520" y="817916"/>
                  </a:lnTo>
                  <a:lnTo>
                    <a:pt x="478975" y="815627"/>
                  </a:lnTo>
                  <a:lnTo>
                    <a:pt x="479431" y="813339"/>
                  </a:lnTo>
                  <a:lnTo>
                    <a:pt x="480341" y="810821"/>
                  </a:lnTo>
                  <a:lnTo>
                    <a:pt x="481252" y="808761"/>
                  </a:lnTo>
                  <a:lnTo>
                    <a:pt x="482162" y="806701"/>
                  </a:lnTo>
                  <a:lnTo>
                    <a:pt x="483528" y="804869"/>
                  </a:lnTo>
                  <a:lnTo>
                    <a:pt x="484894" y="802809"/>
                  </a:lnTo>
                  <a:lnTo>
                    <a:pt x="486260" y="800978"/>
                  </a:lnTo>
                  <a:lnTo>
                    <a:pt x="487853" y="799147"/>
                  </a:lnTo>
                  <a:lnTo>
                    <a:pt x="489447" y="797545"/>
                  </a:lnTo>
                  <a:lnTo>
                    <a:pt x="491496" y="795714"/>
                  </a:lnTo>
                  <a:lnTo>
                    <a:pt x="495593" y="792738"/>
                  </a:lnTo>
                  <a:lnTo>
                    <a:pt x="500146" y="789991"/>
                  </a:lnTo>
                  <a:lnTo>
                    <a:pt x="504699" y="787244"/>
                  </a:lnTo>
                  <a:lnTo>
                    <a:pt x="509935" y="785184"/>
                  </a:lnTo>
                  <a:lnTo>
                    <a:pt x="515170" y="783582"/>
                  </a:lnTo>
                  <a:lnTo>
                    <a:pt x="520634" y="781980"/>
                  </a:lnTo>
                  <a:lnTo>
                    <a:pt x="526097" y="780835"/>
                  </a:lnTo>
                  <a:lnTo>
                    <a:pt x="532016" y="779920"/>
                  </a:lnTo>
                  <a:lnTo>
                    <a:pt x="538162" y="779462"/>
                  </a:lnTo>
                  <a:close/>
                  <a:moveTo>
                    <a:pt x="538626" y="654332"/>
                  </a:moveTo>
                  <a:lnTo>
                    <a:pt x="538626" y="688810"/>
                  </a:lnTo>
                  <a:lnTo>
                    <a:pt x="530011" y="689945"/>
                  </a:lnTo>
                  <a:lnTo>
                    <a:pt x="521624" y="691079"/>
                  </a:lnTo>
                  <a:lnTo>
                    <a:pt x="513236" y="692440"/>
                  </a:lnTo>
                  <a:lnTo>
                    <a:pt x="505302" y="694028"/>
                  </a:lnTo>
                  <a:lnTo>
                    <a:pt x="497594" y="695842"/>
                  </a:lnTo>
                  <a:lnTo>
                    <a:pt x="490113" y="697657"/>
                  </a:lnTo>
                  <a:lnTo>
                    <a:pt x="482859" y="699471"/>
                  </a:lnTo>
                  <a:lnTo>
                    <a:pt x="475831" y="701740"/>
                  </a:lnTo>
                  <a:lnTo>
                    <a:pt x="469257" y="704008"/>
                  </a:lnTo>
                  <a:lnTo>
                    <a:pt x="462683" y="706276"/>
                  </a:lnTo>
                  <a:lnTo>
                    <a:pt x="456336" y="708998"/>
                  </a:lnTo>
                  <a:lnTo>
                    <a:pt x="450215" y="711720"/>
                  </a:lnTo>
                  <a:lnTo>
                    <a:pt x="444321" y="714442"/>
                  </a:lnTo>
                  <a:lnTo>
                    <a:pt x="438654" y="717618"/>
                  </a:lnTo>
                  <a:lnTo>
                    <a:pt x="433440" y="720567"/>
                  </a:lnTo>
                  <a:lnTo>
                    <a:pt x="428226" y="723969"/>
                  </a:lnTo>
                  <a:lnTo>
                    <a:pt x="423238" y="727372"/>
                  </a:lnTo>
                  <a:lnTo>
                    <a:pt x="418478" y="731001"/>
                  </a:lnTo>
                  <a:lnTo>
                    <a:pt x="413944" y="734403"/>
                  </a:lnTo>
                  <a:lnTo>
                    <a:pt x="409410" y="738033"/>
                  </a:lnTo>
                  <a:lnTo>
                    <a:pt x="405556" y="741435"/>
                  </a:lnTo>
                  <a:lnTo>
                    <a:pt x="401476" y="744837"/>
                  </a:lnTo>
                  <a:lnTo>
                    <a:pt x="397849" y="748694"/>
                  </a:lnTo>
                  <a:lnTo>
                    <a:pt x="394221" y="752323"/>
                  </a:lnTo>
                  <a:lnTo>
                    <a:pt x="391048" y="755952"/>
                  </a:lnTo>
                  <a:lnTo>
                    <a:pt x="387874" y="760035"/>
                  </a:lnTo>
                  <a:lnTo>
                    <a:pt x="384927" y="763664"/>
                  </a:lnTo>
                  <a:lnTo>
                    <a:pt x="382207" y="767520"/>
                  </a:lnTo>
                  <a:lnTo>
                    <a:pt x="379486" y="771377"/>
                  </a:lnTo>
                  <a:lnTo>
                    <a:pt x="377219" y="775460"/>
                  </a:lnTo>
                  <a:lnTo>
                    <a:pt x="375179" y="779316"/>
                  </a:lnTo>
                  <a:lnTo>
                    <a:pt x="373366" y="783399"/>
                  </a:lnTo>
                  <a:lnTo>
                    <a:pt x="369738" y="791338"/>
                  </a:lnTo>
                  <a:lnTo>
                    <a:pt x="367018" y="799277"/>
                  </a:lnTo>
                  <a:lnTo>
                    <a:pt x="364298" y="806989"/>
                  </a:lnTo>
                  <a:lnTo>
                    <a:pt x="362258" y="814701"/>
                  </a:lnTo>
                  <a:lnTo>
                    <a:pt x="360671" y="822187"/>
                  </a:lnTo>
                  <a:lnTo>
                    <a:pt x="359537" y="829672"/>
                  </a:lnTo>
                  <a:lnTo>
                    <a:pt x="358857" y="836931"/>
                  </a:lnTo>
                  <a:lnTo>
                    <a:pt x="358630" y="844189"/>
                  </a:lnTo>
                  <a:lnTo>
                    <a:pt x="358857" y="851901"/>
                  </a:lnTo>
                  <a:lnTo>
                    <a:pt x="359537" y="859614"/>
                  </a:lnTo>
                  <a:lnTo>
                    <a:pt x="360444" y="867326"/>
                  </a:lnTo>
                  <a:lnTo>
                    <a:pt x="362031" y="874811"/>
                  </a:lnTo>
                  <a:lnTo>
                    <a:pt x="363844" y="882297"/>
                  </a:lnTo>
                  <a:lnTo>
                    <a:pt x="366111" y="889782"/>
                  </a:lnTo>
                  <a:lnTo>
                    <a:pt x="368832" y="897267"/>
                  </a:lnTo>
                  <a:lnTo>
                    <a:pt x="371779" y="904526"/>
                  </a:lnTo>
                  <a:lnTo>
                    <a:pt x="373592" y="907928"/>
                  </a:lnTo>
                  <a:lnTo>
                    <a:pt x="375633" y="911558"/>
                  </a:lnTo>
                  <a:lnTo>
                    <a:pt x="377673" y="915187"/>
                  </a:lnTo>
                  <a:lnTo>
                    <a:pt x="379940" y="918816"/>
                  </a:lnTo>
                  <a:lnTo>
                    <a:pt x="382660" y="922219"/>
                  </a:lnTo>
                  <a:lnTo>
                    <a:pt x="385380" y="925848"/>
                  </a:lnTo>
                  <a:lnTo>
                    <a:pt x="388554" y="929250"/>
                  </a:lnTo>
                  <a:lnTo>
                    <a:pt x="391501" y="932880"/>
                  </a:lnTo>
                  <a:lnTo>
                    <a:pt x="395128" y="936282"/>
                  </a:lnTo>
                  <a:lnTo>
                    <a:pt x="398529" y="939685"/>
                  </a:lnTo>
                  <a:lnTo>
                    <a:pt x="402609" y="943087"/>
                  </a:lnTo>
                  <a:lnTo>
                    <a:pt x="406463" y="946489"/>
                  </a:lnTo>
                  <a:lnTo>
                    <a:pt x="410770" y="949892"/>
                  </a:lnTo>
                  <a:lnTo>
                    <a:pt x="415077" y="953294"/>
                  </a:lnTo>
                  <a:lnTo>
                    <a:pt x="424372" y="959646"/>
                  </a:lnTo>
                  <a:lnTo>
                    <a:pt x="429586" y="963048"/>
                  </a:lnTo>
                  <a:lnTo>
                    <a:pt x="434800" y="966224"/>
                  </a:lnTo>
                  <a:lnTo>
                    <a:pt x="440467" y="969626"/>
                  </a:lnTo>
                  <a:lnTo>
                    <a:pt x="446361" y="972575"/>
                  </a:lnTo>
                  <a:lnTo>
                    <a:pt x="452482" y="975751"/>
                  </a:lnTo>
                  <a:lnTo>
                    <a:pt x="459056" y="978473"/>
                  </a:lnTo>
                  <a:lnTo>
                    <a:pt x="465630" y="981421"/>
                  </a:lnTo>
                  <a:lnTo>
                    <a:pt x="472658" y="984370"/>
                  </a:lnTo>
                  <a:lnTo>
                    <a:pt x="479912" y="987092"/>
                  </a:lnTo>
                  <a:lnTo>
                    <a:pt x="487619" y="989814"/>
                  </a:lnTo>
                  <a:lnTo>
                    <a:pt x="495327" y="992309"/>
                  </a:lnTo>
                  <a:lnTo>
                    <a:pt x="503488" y="994804"/>
                  </a:lnTo>
                  <a:lnTo>
                    <a:pt x="520490" y="1000021"/>
                  </a:lnTo>
                  <a:lnTo>
                    <a:pt x="538626" y="1004785"/>
                  </a:lnTo>
                  <a:lnTo>
                    <a:pt x="538626" y="1135439"/>
                  </a:lnTo>
                  <a:lnTo>
                    <a:pt x="530918" y="1134305"/>
                  </a:lnTo>
                  <a:lnTo>
                    <a:pt x="523210" y="1133171"/>
                  </a:lnTo>
                  <a:lnTo>
                    <a:pt x="515503" y="1131583"/>
                  </a:lnTo>
                  <a:lnTo>
                    <a:pt x="507795" y="1129768"/>
                  </a:lnTo>
                  <a:lnTo>
                    <a:pt x="500088" y="1127727"/>
                  </a:lnTo>
                  <a:lnTo>
                    <a:pt x="492607" y="1125685"/>
                  </a:lnTo>
                  <a:lnTo>
                    <a:pt x="485126" y="1123417"/>
                  </a:lnTo>
                  <a:lnTo>
                    <a:pt x="477645" y="1120695"/>
                  </a:lnTo>
                  <a:lnTo>
                    <a:pt x="470164" y="1117973"/>
                  </a:lnTo>
                  <a:lnTo>
                    <a:pt x="462683" y="1115024"/>
                  </a:lnTo>
                  <a:lnTo>
                    <a:pt x="455429" y="1111849"/>
                  </a:lnTo>
                  <a:lnTo>
                    <a:pt x="448175" y="1108673"/>
                  </a:lnTo>
                  <a:lnTo>
                    <a:pt x="440920" y="1105044"/>
                  </a:lnTo>
                  <a:lnTo>
                    <a:pt x="433893" y="1101641"/>
                  </a:lnTo>
                  <a:lnTo>
                    <a:pt x="426639" y="1097785"/>
                  </a:lnTo>
                  <a:lnTo>
                    <a:pt x="419611" y="1093929"/>
                  </a:lnTo>
                  <a:lnTo>
                    <a:pt x="405783" y="1085310"/>
                  </a:lnTo>
                  <a:lnTo>
                    <a:pt x="392181" y="1076690"/>
                  </a:lnTo>
                  <a:lnTo>
                    <a:pt x="379033" y="1067617"/>
                  </a:lnTo>
                  <a:lnTo>
                    <a:pt x="366338" y="1058317"/>
                  </a:lnTo>
                  <a:lnTo>
                    <a:pt x="366338" y="1169917"/>
                  </a:lnTo>
                  <a:lnTo>
                    <a:pt x="376313" y="1175588"/>
                  </a:lnTo>
                  <a:lnTo>
                    <a:pt x="386287" y="1181032"/>
                  </a:lnTo>
                  <a:lnTo>
                    <a:pt x="396715" y="1186249"/>
                  </a:lnTo>
                  <a:lnTo>
                    <a:pt x="407370" y="1191466"/>
                  </a:lnTo>
                  <a:lnTo>
                    <a:pt x="418251" y="1196003"/>
                  </a:lnTo>
                  <a:lnTo>
                    <a:pt x="429359" y="1200539"/>
                  </a:lnTo>
                  <a:lnTo>
                    <a:pt x="440694" y="1204849"/>
                  </a:lnTo>
                  <a:lnTo>
                    <a:pt x="452255" y="1208705"/>
                  </a:lnTo>
                  <a:lnTo>
                    <a:pt x="464043" y="1212561"/>
                  </a:lnTo>
                  <a:lnTo>
                    <a:pt x="475151" y="1215964"/>
                  </a:lnTo>
                  <a:lnTo>
                    <a:pt x="486486" y="1218686"/>
                  </a:lnTo>
                  <a:lnTo>
                    <a:pt x="497367" y="1221634"/>
                  </a:lnTo>
                  <a:lnTo>
                    <a:pt x="508022" y="1223903"/>
                  </a:lnTo>
                  <a:lnTo>
                    <a:pt x="518450" y="1225944"/>
                  </a:lnTo>
                  <a:lnTo>
                    <a:pt x="528878" y="1227759"/>
                  </a:lnTo>
                  <a:lnTo>
                    <a:pt x="538626" y="1229120"/>
                  </a:lnTo>
                  <a:lnTo>
                    <a:pt x="538626" y="1297396"/>
                  </a:lnTo>
                  <a:lnTo>
                    <a:pt x="600740" y="1297396"/>
                  </a:lnTo>
                  <a:lnTo>
                    <a:pt x="600740" y="1229120"/>
                  </a:lnTo>
                  <a:lnTo>
                    <a:pt x="608674" y="1228213"/>
                  </a:lnTo>
                  <a:lnTo>
                    <a:pt x="616608" y="1227305"/>
                  </a:lnTo>
                  <a:lnTo>
                    <a:pt x="624089" y="1225944"/>
                  </a:lnTo>
                  <a:lnTo>
                    <a:pt x="631570" y="1224810"/>
                  </a:lnTo>
                  <a:lnTo>
                    <a:pt x="638824" y="1223449"/>
                  </a:lnTo>
                  <a:lnTo>
                    <a:pt x="645852" y="1221861"/>
                  </a:lnTo>
                  <a:lnTo>
                    <a:pt x="652880" y="1220273"/>
                  </a:lnTo>
                  <a:lnTo>
                    <a:pt x="659454" y="1218232"/>
                  </a:lnTo>
                  <a:lnTo>
                    <a:pt x="666028" y="1216191"/>
                  </a:lnTo>
                  <a:lnTo>
                    <a:pt x="672375" y="1214149"/>
                  </a:lnTo>
                  <a:lnTo>
                    <a:pt x="678723" y="1211881"/>
                  </a:lnTo>
                  <a:lnTo>
                    <a:pt x="684617" y="1209386"/>
                  </a:lnTo>
                  <a:lnTo>
                    <a:pt x="690284" y="1206890"/>
                  </a:lnTo>
                  <a:lnTo>
                    <a:pt x="695951" y="1203942"/>
                  </a:lnTo>
                  <a:lnTo>
                    <a:pt x="701392" y="1200993"/>
                  </a:lnTo>
                  <a:lnTo>
                    <a:pt x="706833" y="1198044"/>
                  </a:lnTo>
                  <a:lnTo>
                    <a:pt x="711593" y="1194868"/>
                  </a:lnTo>
                  <a:lnTo>
                    <a:pt x="716581" y="1191693"/>
                  </a:lnTo>
                  <a:lnTo>
                    <a:pt x="721341" y="1188290"/>
                  </a:lnTo>
                  <a:lnTo>
                    <a:pt x="725875" y="1184888"/>
                  </a:lnTo>
                  <a:lnTo>
                    <a:pt x="730182" y="1181486"/>
                  </a:lnTo>
                  <a:lnTo>
                    <a:pt x="734263" y="1178083"/>
                  </a:lnTo>
                  <a:lnTo>
                    <a:pt x="738343" y="1174227"/>
                  </a:lnTo>
                  <a:lnTo>
                    <a:pt x="742197" y="1170825"/>
                  </a:lnTo>
                  <a:lnTo>
                    <a:pt x="745824" y="1166968"/>
                  </a:lnTo>
                  <a:lnTo>
                    <a:pt x="749225" y="1163339"/>
                  </a:lnTo>
                  <a:lnTo>
                    <a:pt x="752625" y="1159256"/>
                  </a:lnTo>
                  <a:lnTo>
                    <a:pt x="755799" y="1155627"/>
                  </a:lnTo>
                  <a:lnTo>
                    <a:pt x="758746" y="1151544"/>
                  </a:lnTo>
                  <a:lnTo>
                    <a:pt x="761466" y="1147461"/>
                  </a:lnTo>
                  <a:lnTo>
                    <a:pt x="763960" y="1143378"/>
                  </a:lnTo>
                  <a:lnTo>
                    <a:pt x="766453" y="1139295"/>
                  </a:lnTo>
                  <a:lnTo>
                    <a:pt x="770760" y="1130676"/>
                  </a:lnTo>
                  <a:lnTo>
                    <a:pt x="774614" y="1122056"/>
                  </a:lnTo>
                  <a:lnTo>
                    <a:pt x="777561" y="1113436"/>
                  </a:lnTo>
                  <a:lnTo>
                    <a:pt x="778921" y="1109354"/>
                  </a:lnTo>
                  <a:lnTo>
                    <a:pt x="780055" y="1105044"/>
                  </a:lnTo>
                  <a:lnTo>
                    <a:pt x="781415" y="1100507"/>
                  </a:lnTo>
                  <a:lnTo>
                    <a:pt x="782322" y="1096424"/>
                  </a:lnTo>
                  <a:lnTo>
                    <a:pt x="783002" y="1092114"/>
                  </a:lnTo>
                  <a:lnTo>
                    <a:pt x="783682" y="1087805"/>
                  </a:lnTo>
                  <a:lnTo>
                    <a:pt x="784135" y="1083495"/>
                  </a:lnTo>
                  <a:lnTo>
                    <a:pt x="784589" y="1079185"/>
                  </a:lnTo>
                  <a:lnTo>
                    <a:pt x="784816" y="1074875"/>
                  </a:lnTo>
                  <a:lnTo>
                    <a:pt x="784816" y="1070339"/>
                  </a:lnTo>
                  <a:lnTo>
                    <a:pt x="784589" y="1061719"/>
                  </a:lnTo>
                  <a:lnTo>
                    <a:pt x="784135" y="1053326"/>
                  </a:lnTo>
                  <a:lnTo>
                    <a:pt x="783229" y="1045161"/>
                  </a:lnTo>
                  <a:lnTo>
                    <a:pt x="781869" y="1037222"/>
                  </a:lnTo>
                  <a:lnTo>
                    <a:pt x="779828" y="1029509"/>
                  </a:lnTo>
                  <a:lnTo>
                    <a:pt x="777788" y="1022251"/>
                  </a:lnTo>
                  <a:lnTo>
                    <a:pt x="775294" y="1014992"/>
                  </a:lnTo>
                  <a:lnTo>
                    <a:pt x="772347" y="1007960"/>
                  </a:lnTo>
                  <a:lnTo>
                    <a:pt x="769174" y="1001156"/>
                  </a:lnTo>
                  <a:lnTo>
                    <a:pt x="765320" y="994577"/>
                  </a:lnTo>
                  <a:lnTo>
                    <a:pt x="761466" y="988226"/>
                  </a:lnTo>
                  <a:lnTo>
                    <a:pt x="756705" y="982329"/>
                  </a:lnTo>
                  <a:lnTo>
                    <a:pt x="752172" y="976431"/>
                  </a:lnTo>
                  <a:lnTo>
                    <a:pt x="746731" y="970987"/>
                  </a:lnTo>
                  <a:lnTo>
                    <a:pt x="741064" y="965543"/>
                  </a:lnTo>
                  <a:lnTo>
                    <a:pt x="734943" y="960553"/>
                  </a:lnTo>
                  <a:lnTo>
                    <a:pt x="728822" y="955563"/>
                  </a:lnTo>
                  <a:lnTo>
                    <a:pt x="722248" y="950572"/>
                  </a:lnTo>
                  <a:lnTo>
                    <a:pt x="715220" y="946036"/>
                  </a:lnTo>
                  <a:lnTo>
                    <a:pt x="708193" y="941272"/>
                  </a:lnTo>
                  <a:lnTo>
                    <a:pt x="700712" y="936509"/>
                  </a:lnTo>
                  <a:lnTo>
                    <a:pt x="693004" y="932199"/>
                  </a:lnTo>
                  <a:lnTo>
                    <a:pt x="685070" y="927889"/>
                  </a:lnTo>
                  <a:lnTo>
                    <a:pt x="676456" y="923806"/>
                  </a:lnTo>
                  <a:lnTo>
                    <a:pt x="668068" y="919497"/>
                  </a:lnTo>
                  <a:lnTo>
                    <a:pt x="659227" y="915641"/>
                  </a:lnTo>
                  <a:lnTo>
                    <a:pt x="650159" y="911558"/>
                  </a:lnTo>
                  <a:lnTo>
                    <a:pt x="641091" y="907475"/>
                  </a:lnTo>
                  <a:lnTo>
                    <a:pt x="631117" y="903845"/>
                  </a:lnTo>
                  <a:lnTo>
                    <a:pt x="621369" y="899989"/>
                  </a:lnTo>
                  <a:lnTo>
                    <a:pt x="611394" y="896587"/>
                  </a:lnTo>
                  <a:lnTo>
                    <a:pt x="600740" y="892958"/>
                  </a:lnTo>
                  <a:lnTo>
                    <a:pt x="600740" y="785894"/>
                  </a:lnTo>
                  <a:lnTo>
                    <a:pt x="612755" y="788616"/>
                  </a:lnTo>
                  <a:lnTo>
                    <a:pt x="624543" y="792018"/>
                  </a:lnTo>
                  <a:lnTo>
                    <a:pt x="636331" y="795421"/>
                  </a:lnTo>
                  <a:lnTo>
                    <a:pt x="647892" y="799504"/>
                  </a:lnTo>
                  <a:lnTo>
                    <a:pt x="659227" y="803813"/>
                  </a:lnTo>
                  <a:lnTo>
                    <a:pt x="670562" y="808577"/>
                  </a:lnTo>
                  <a:lnTo>
                    <a:pt x="681443" y="813794"/>
                  </a:lnTo>
                  <a:lnTo>
                    <a:pt x="692324" y="819465"/>
                  </a:lnTo>
                  <a:lnTo>
                    <a:pt x="702752" y="824909"/>
                  </a:lnTo>
                  <a:lnTo>
                    <a:pt x="712727" y="830806"/>
                  </a:lnTo>
                  <a:lnTo>
                    <a:pt x="722475" y="836477"/>
                  </a:lnTo>
                  <a:lnTo>
                    <a:pt x="731542" y="842148"/>
                  </a:lnTo>
                  <a:lnTo>
                    <a:pt x="740157" y="847592"/>
                  </a:lnTo>
                  <a:lnTo>
                    <a:pt x="748318" y="853262"/>
                  </a:lnTo>
                  <a:lnTo>
                    <a:pt x="756025" y="858933"/>
                  </a:lnTo>
                  <a:lnTo>
                    <a:pt x="763280" y="864604"/>
                  </a:lnTo>
                  <a:lnTo>
                    <a:pt x="763280" y="748240"/>
                  </a:lnTo>
                  <a:lnTo>
                    <a:pt x="752625" y="741889"/>
                  </a:lnTo>
                  <a:lnTo>
                    <a:pt x="741744" y="735764"/>
                  </a:lnTo>
                  <a:lnTo>
                    <a:pt x="731316" y="730547"/>
                  </a:lnTo>
                  <a:lnTo>
                    <a:pt x="720888" y="725103"/>
                  </a:lnTo>
                  <a:lnTo>
                    <a:pt x="710913" y="720340"/>
                  </a:lnTo>
                  <a:lnTo>
                    <a:pt x="701165" y="716030"/>
                  </a:lnTo>
                  <a:lnTo>
                    <a:pt x="691644" y="711720"/>
                  </a:lnTo>
                  <a:lnTo>
                    <a:pt x="682123" y="708318"/>
                  </a:lnTo>
                  <a:lnTo>
                    <a:pt x="672602" y="704689"/>
                  </a:lnTo>
                  <a:lnTo>
                    <a:pt x="663081" y="701740"/>
                  </a:lnTo>
                  <a:lnTo>
                    <a:pt x="653106" y="698791"/>
                  </a:lnTo>
                  <a:lnTo>
                    <a:pt x="643132" y="696296"/>
                  </a:lnTo>
                  <a:lnTo>
                    <a:pt x="632930" y="694254"/>
                  </a:lnTo>
                  <a:lnTo>
                    <a:pt x="622276" y="691986"/>
                  </a:lnTo>
                  <a:lnTo>
                    <a:pt x="611848" y="690171"/>
                  </a:lnTo>
                  <a:lnTo>
                    <a:pt x="600740" y="688810"/>
                  </a:lnTo>
                  <a:lnTo>
                    <a:pt x="600740" y="654332"/>
                  </a:lnTo>
                  <a:lnTo>
                    <a:pt x="538626" y="654332"/>
                  </a:lnTo>
                  <a:close/>
                  <a:moveTo>
                    <a:pt x="549280" y="371475"/>
                  </a:moveTo>
                  <a:lnTo>
                    <a:pt x="564015" y="371475"/>
                  </a:lnTo>
                  <a:lnTo>
                    <a:pt x="577844" y="371475"/>
                  </a:lnTo>
                  <a:lnTo>
                    <a:pt x="591219" y="371929"/>
                  </a:lnTo>
                  <a:lnTo>
                    <a:pt x="604594" y="372609"/>
                  </a:lnTo>
                  <a:lnTo>
                    <a:pt x="617515" y="373743"/>
                  </a:lnTo>
                  <a:lnTo>
                    <a:pt x="630210" y="375104"/>
                  </a:lnTo>
                  <a:lnTo>
                    <a:pt x="642905" y="376692"/>
                  </a:lnTo>
                  <a:lnTo>
                    <a:pt x="655373" y="378507"/>
                  </a:lnTo>
                  <a:lnTo>
                    <a:pt x="667388" y="380775"/>
                  </a:lnTo>
                  <a:lnTo>
                    <a:pt x="679403" y="383497"/>
                  </a:lnTo>
                  <a:lnTo>
                    <a:pt x="691191" y="386219"/>
                  </a:lnTo>
                  <a:lnTo>
                    <a:pt x="702752" y="389168"/>
                  </a:lnTo>
                  <a:lnTo>
                    <a:pt x="714314" y="392797"/>
                  </a:lnTo>
                  <a:lnTo>
                    <a:pt x="725422" y="396426"/>
                  </a:lnTo>
                  <a:lnTo>
                    <a:pt x="736530" y="400509"/>
                  </a:lnTo>
                  <a:lnTo>
                    <a:pt x="747184" y="405046"/>
                  </a:lnTo>
                  <a:lnTo>
                    <a:pt x="757839" y="409582"/>
                  </a:lnTo>
                  <a:lnTo>
                    <a:pt x="768267" y="414573"/>
                  </a:lnTo>
                  <a:lnTo>
                    <a:pt x="778468" y="420017"/>
                  </a:lnTo>
                  <a:lnTo>
                    <a:pt x="788669" y="425461"/>
                  </a:lnTo>
                  <a:lnTo>
                    <a:pt x="798644" y="431358"/>
                  </a:lnTo>
                  <a:lnTo>
                    <a:pt x="808392" y="437709"/>
                  </a:lnTo>
                  <a:lnTo>
                    <a:pt x="818140" y="444288"/>
                  </a:lnTo>
                  <a:lnTo>
                    <a:pt x="827434" y="451092"/>
                  </a:lnTo>
                  <a:lnTo>
                    <a:pt x="836729" y="458351"/>
                  </a:lnTo>
                  <a:lnTo>
                    <a:pt x="845796" y="466063"/>
                  </a:lnTo>
                  <a:lnTo>
                    <a:pt x="854864" y="473775"/>
                  </a:lnTo>
                  <a:lnTo>
                    <a:pt x="863705" y="481941"/>
                  </a:lnTo>
                  <a:lnTo>
                    <a:pt x="872319" y="490561"/>
                  </a:lnTo>
                  <a:lnTo>
                    <a:pt x="880934" y="499407"/>
                  </a:lnTo>
                  <a:lnTo>
                    <a:pt x="889095" y="508707"/>
                  </a:lnTo>
                  <a:lnTo>
                    <a:pt x="897483" y="518234"/>
                  </a:lnTo>
                  <a:lnTo>
                    <a:pt x="905417" y="527988"/>
                  </a:lnTo>
                  <a:lnTo>
                    <a:pt x="913351" y="538422"/>
                  </a:lnTo>
                  <a:lnTo>
                    <a:pt x="921512" y="548856"/>
                  </a:lnTo>
                  <a:lnTo>
                    <a:pt x="929220" y="559744"/>
                  </a:lnTo>
                  <a:lnTo>
                    <a:pt x="936701" y="571086"/>
                  </a:lnTo>
                  <a:lnTo>
                    <a:pt x="944182" y="582654"/>
                  </a:lnTo>
                  <a:lnTo>
                    <a:pt x="951436" y="594449"/>
                  </a:lnTo>
                  <a:lnTo>
                    <a:pt x="958690" y="606925"/>
                  </a:lnTo>
                  <a:lnTo>
                    <a:pt x="965944" y="619627"/>
                  </a:lnTo>
                  <a:lnTo>
                    <a:pt x="972745" y="632330"/>
                  </a:lnTo>
                  <a:lnTo>
                    <a:pt x="979546" y="645713"/>
                  </a:lnTo>
                  <a:lnTo>
                    <a:pt x="986347" y="659549"/>
                  </a:lnTo>
                  <a:lnTo>
                    <a:pt x="993148" y="673613"/>
                  </a:lnTo>
                  <a:lnTo>
                    <a:pt x="999722" y="687903"/>
                  </a:lnTo>
                  <a:lnTo>
                    <a:pt x="1006069" y="702647"/>
                  </a:lnTo>
                  <a:lnTo>
                    <a:pt x="1012643" y="717845"/>
                  </a:lnTo>
                  <a:lnTo>
                    <a:pt x="1018991" y="733269"/>
                  </a:lnTo>
                  <a:lnTo>
                    <a:pt x="1025111" y="748920"/>
                  </a:lnTo>
                  <a:lnTo>
                    <a:pt x="1031005" y="765252"/>
                  </a:lnTo>
                  <a:lnTo>
                    <a:pt x="1037126" y="781584"/>
                  </a:lnTo>
                  <a:lnTo>
                    <a:pt x="1043247" y="798823"/>
                  </a:lnTo>
                  <a:lnTo>
                    <a:pt x="1049141" y="816062"/>
                  </a:lnTo>
                  <a:lnTo>
                    <a:pt x="1054808" y="833528"/>
                  </a:lnTo>
                  <a:lnTo>
                    <a:pt x="1060476" y="851674"/>
                  </a:lnTo>
                  <a:lnTo>
                    <a:pt x="1066143" y="870048"/>
                  </a:lnTo>
                  <a:lnTo>
                    <a:pt x="1071810" y="888875"/>
                  </a:lnTo>
                  <a:lnTo>
                    <a:pt x="1077478" y="907928"/>
                  </a:lnTo>
                  <a:lnTo>
                    <a:pt x="1082692" y="927436"/>
                  </a:lnTo>
                  <a:lnTo>
                    <a:pt x="1088132" y="947624"/>
                  </a:lnTo>
                  <a:lnTo>
                    <a:pt x="1093573" y="967812"/>
                  </a:lnTo>
                  <a:lnTo>
                    <a:pt x="1098787" y="988453"/>
                  </a:lnTo>
                  <a:lnTo>
                    <a:pt x="1109215" y="1030870"/>
                  </a:lnTo>
                  <a:lnTo>
                    <a:pt x="1112615" y="1046522"/>
                  </a:lnTo>
                  <a:lnTo>
                    <a:pt x="1115789" y="1061946"/>
                  </a:lnTo>
                  <a:lnTo>
                    <a:pt x="1118056" y="1076917"/>
                  </a:lnTo>
                  <a:lnTo>
                    <a:pt x="1119870" y="1091888"/>
                  </a:lnTo>
                  <a:lnTo>
                    <a:pt x="1121456" y="1106405"/>
                  </a:lnTo>
                  <a:lnTo>
                    <a:pt x="1122136" y="1120922"/>
                  </a:lnTo>
                  <a:lnTo>
                    <a:pt x="1122363" y="1134985"/>
                  </a:lnTo>
                  <a:lnTo>
                    <a:pt x="1122136" y="1148822"/>
                  </a:lnTo>
                  <a:lnTo>
                    <a:pt x="1121456" y="1162659"/>
                  </a:lnTo>
                  <a:lnTo>
                    <a:pt x="1120096" y="1176042"/>
                  </a:lnTo>
                  <a:lnTo>
                    <a:pt x="1118509" y="1188971"/>
                  </a:lnTo>
                  <a:lnTo>
                    <a:pt x="1116469" y="1201900"/>
                  </a:lnTo>
                  <a:lnTo>
                    <a:pt x="1113749" y="1214603"/>
                  </a:lnTo>
                  <a:lnTo>
                    <a:pt x="1110575" y="1227078"/>
                  </a:lnTo>
                  <a:lnTo>
                    <a:pt x="1107175" y="1239100"/>
                  </a:lnTo>
                  <a:lnTo>
                    <a:pt x="1103321" y="1250896"/>
                  </a:lnTo>
                  <a:lnTo>
                    <a:pt x="1098787" y="1262464"/>
                  </a:lnTo>
                  <a:lnTo>
                    <a:pt x="1094026" y="1274032"/>
                  </a:lnTo>
                  <a:lnTo>
                    <a:pt x="1088812" y="1284920"/>
                  </a:lnTo>
                  <a:lnTo>
                    <a:pt x="1083145" y="1296035"/>
                  </a:lnTo>
                  <a:lnTo>
                    <a:pt x="1077251" y="1306469"/>
                  </a:lnTo>
                  <a:lnTo>
                    <a:pt x="1070904" y="1317130"/>
                  </a:lnTo>
                  <a:lnTo>
                    <a:pt x="1064103" y="1327110"/>
                  </a:lnTo>
                  <a:lnTo>
                    <a:pt x="1056849" y="1336864"/>
                  </a:lnTo>
                  <a:lnTo>
                    <a:pt x="1049368" y="1346845"/>
                  </a:lnTo>
                  <a:lnTo>
                    <a:pt x="1041660" y="1356145"/>
                  </a:lnTo>
                  <a:lnTo>
                    <a:pt x="1033499" y="1365218"/>
                  </a:lnTo>
                  <a:lnTo>
                    <a:pt x="1024658" y="1374064"/>
                  </a:lnTo>
                  <a:lnTo>
                    <a:pt x="1015817" y="1382911"/>
                  </a:lnTo>
                  <a:lnTo>
                    <a:pt x="1006749" y="1391303"/>
                  </a:lnTo>
                  <a:lnTo>
                    <a:pt x="997228" y="1399469"/>
                  </a:lnTo>
                  <a:lnTo>
                    <a:pt x="987253" y="1407408"/>
                  </a:lnTo>
                  <a:lnTo>
                    <a:pt x="977279" y="1415121"/>
                  </a:lnTo>
                  <a:lnTo>
                    <a:pt x="967078" y="1422606"/>
                  </a:lnTo>
                  <a:lnTo>
                    <a:pt x="956196" y="1429638"/>
                  </a:lnTo>
                  <a:lnTo>
                    <a:pt x="945315" y="1436669"/>
                  </a:lnTo>
                  <a:lnTo>
                    <a:pt x="934207" y="1443474"/>
                  </a:lnTo>
                  <a:lnTo>
                    <a:pt x="922872" y="1449826"/>
                  </a:lnTo>
                  <a:lnTo>
                    <a:pt x="911084" y="1455950"/>
                  </a:lnTo>
                  <a:lnTo>
                    <a:pt x="899296" y="1461848"/>
                  </a:lnTo>
                  <a:lnTo>
                    <a:pt x="887055" y="1467745"/>
                  </a:lnTo>
                  <a:lnTo>
                    <a:pt x="874586" y="1473189"/>
                  </a:lnTo>
                  <a:lnTo>
                    <a:pt x="862118" y="1478179"/>
                  </a:lnTo>
                  <a:lnTo>
                    <a:pt x="849197" y="1483396"/>
                  </a:lnTo>
                  <a:lnTo>
                    <a:pt x="836275" y="1488160"/>
                  </a:lnTo>
                  <a:lnTo>
                    <a:pt x="823127" y="1492470"/>
                  </a:lnTo>
                  <a:lnTo>
                    <a:pt x="809752" y="1496779"/>
                  </a:lnTo>
                  <a:lnTo>
                    <a:pt x="796377" y="1500862"/>
                  </a:lnTo>
                  <a:lnTo>
                    <a:pt x="782549" y="1504492"/>
                  </a:lnTo>
                  <a:lnTo>
                    <a:pt x="768720" y="1508348"/>
                  </a:lnTo>
                  <a:lnTo>
                    <a:pt x="754892" y="1511523"/>
                  </a:lnTo>
                  <a:lnTo>
                    <a:pt x="740610" y="1514472"/>
                  </a:lnTo>
                  <a:lnTo>
                    <a:pt x="726555" y="1517194"/>
                  </a:lnTo>
                  <a:lnTo>
                    <a:pt x="712047" y="1519689"/>
                  </a:lnTo>
                  <a:lnTo>
                    <a:pt x="697538" y="1521958"/>
                  </a:lnTo>
                  <a:lnTo>
                    <a:pt x="683030" y="1524226"/>
                  </a:lnTo>
                  <a:lnTo>
                    <a:pt x="668521" y="1526040"/>
                  </a:lnTo>
                  <a:lnTo>
                    <a:pt x="653786" y="1527401"/>
                  </a:lnTo>
                  <a:lnTo>
                    <a:pt x="638824" y="1528762"/>
                  </a:lnTo>
                  <a:lnTo>
                    <a:pt x="624089" y="1529897"/>
                  </a:lnTo>
                  <a:lnTo>
                    <a:pt x="609128" y="1530804"/>
                  </a:lnTo>
                  <a:lnTo>
                    <a:pt x="594166" y="1531484"/>
                  </a:lnTo>
                  <a:lnTo>
                    <a:pt x="579204" y="1531938"/>
                  </a:lnTo>
                  <a:lnTo>
                    <a:pt x="564015" y="1531938"/>
                  </a:lnTo>
                  <a:lnTo>
                    <a:pt x="549054" y="1531938"/>
                  </a:lnTo>
                  <a:lnTo>
                    <a:pt x="533865" y="1531484"/>
                  </a:lnTo>
                  <a:lnTo>
                    <a:pt x="518903" y="1530804"/>
                  </a:lnTo>
                  <a:lnTo>
                    <a:pt x="503941" y="1529670"/>
                  </a:lnTo>
                  <a:lnTo>
                    <a:pt x="488980" y="1528309"/>
                  </a:lnTo>
                  <a:lnTo>
                    <a:pt x="474018" y="1526948"/>
                  </a:lnTo>
                  <a:lnTo>
                    <a:pt x="459056" y="1525133"/>
                  </a:lnTo>
                  <a:lnTo>
                    <a:pt x="444321" y="1523319"/>
                  </a:lnTo>
                  <a:lnTo>
                    <a:pt x="429359" y="1520823"/>
                  </a:lnTo>
                  <a:lnTo>
                    <a:pt x="414851" y="1518328"/>
                  </a:lnTo>
                  <a:lnTo>
                    <a:pt x="400115" y="1515606"/>
                  </a:lnTo>
                  <a:lnTo>
                    <a:pt x="385607" y="1512204"/>
                  </a:lnTo>
                  <a:lnTo>
                    <a:pt x="371325" y="1509028"/>
                  </a:lnTo>
                  <a:lnTo>
                    <a:pt x="357044" y="1505172"/>
                  </a:lnTo>
                  <a:lnTo>
                    <a:pt x="342989" y="1501543"/>
                  </a:lnTo>
                  <a:lnTo>
                    <a:pt x="329160" y="1497233"/>
                  </a:lnTo>
                  <a:lnTo>
                    <a:pt x="315332" y="1492696"/>
                  </a:lnTo>
                  <a:lnTo>
                    <a:pt x="301730" y="1488160"/>
                  </a:lnTo>
                  <a:lnTo>
                    <a:pt x="288129" y="1483170"/>
                  </a:lnTo>
                  <a:lnTo>
                    <a:pt x="274754" y="1477952"/>
                  </a:lnTo>
                  <a:lnTo>
                    <a:pt x="261832" y="1472735"/>
                  </a:lnTo>
                  <a:lnTo>
                    <a:pt x="248910" y="1466838"/>
                  </a:lnTo>
                  <a:lnTo>
                    <a:pt x="235988" y="1460940"/>
                  </a:lnTo>
                  <a:lnTo>
                    <a:pt x="223520" y="1454816"/>
                  </a:lnTo>
                  <a:lnTo>
                    <a:pt x="211505" y="1448238"/>
                  </a:lnTo>
                  <a:lnTo>
                    <a:pt x="199264" y="1441660"/>
                  </a:lnTo>
                  <a:lnTo>
                    <a:pt x="187703" y="1434855"/>
                  </a:lnTo>
                  <a:lnTo>
                    <a:pt x="176141" y="1427596"/>
                  </a:lnTo>
                  <a:lnTo>
                    <a:pt x="164806" y="1420111"/>
                  </a:lnTo>
                  <a:lnTo>
                    <a:pt x="153925" y="1412399"/>
                  </a:lnTo>
                  <a:lnTo>
                    <a:pt x="143497" y="1404233"/>
                  </a:lnTo>
                  <a:lnTo>
                    <a:pt x="132843" y="1396067"/>
                  </a:lnTo>
                  <a:lnTo>
                    <a:pt x="122868" y="1387674"/>
                  </a:lnTo>
                  <a:lnTo>
                    <a:pt x="113120" y="1379055"/>
                  </a:lnTo>
                  <a:lnTo>
                    <a:pt x="103826" y="1370208"/>
                  </a:lnTo>
                  <a:lnTo>
                    <a:pt x="94758" y="1361135"/>
                  </a:lnTo>
                  <a:lnTo>
                    <a:pt x="86144" y="1351608"/>
                  </a:lnTo>
                  <a:lnTo>
                    <a:pt x="77756" y="1342081"/>
                  </a:lnTo>
                  <a:lnTo>
                    <a:pt x="69822" y="1332328"/>
                  </a:lnTo>
                  <a:lnTo>
                    <a:pt x="62341" y="1322120"/>
                  </a:lnTo>
                  <a:lnTo>
                    <a:pt x="55086" y="1311913"/>
                  </a:lnTo>
                  <a:lnTo>
                    <a:pt x="48286" y="1301479"/>
                  </a:lnTo>
                  <a:lnTo>
                    <a:pt x="41711" y="1290591"/>
                  </a:lnTo>
                  <a:lnTo>
                    <a:pt x="35817" y="1279703"/>
                  </a:lnTo>
                  <a:lnTo>
                    <a:pt x="30150" y="1268361"/>
                  </a:lnTo>
                  <a:lnTo>
                    <a:pt x="25163" y="1257020"/>
                  </a:lnTo>
                  <a:lnTo>
                    <a:pt x="20402" y="1245225"/>
                  </a:lnTo>
                  <a:lnTo>
                    <a:pt x="16095" y="1233203"/>
                  </a:lnTo>
                  <a:lnTo>
                    <a:pt x="12468" y="1221181"/>
                  </a:lnTo>
                  <a:lnTo>
                    <a:pt x="9068" y="1208932"/>
                  </a:lnTo>
                  <a:lnTo>
                    <a:pt x="6347" y="1196229"/>
                  </a:lnTo>
                  <a:lnTo>
                    <a:pt x="4080" y="1183527"/>
                  </a:lnTo>
                  <a:lnTo>
                    <a:pt x="2493" y="1170371"/>
                  </a:lnTo>
                  <a:lnTo>
                    <a:pt x="907" y="1157215"/>
                  </a:lnTo>
                  <a:lnTo>
                    <a:pt x="226" y="1143605"/>
                  </a:lnTo>
                  <a:lnTo>
                    <a:pt x="0" y="1129995"/>
                  </a:lnTo>
                  <a:lnTo>
                    <a:pt x="453" y="1116158"/>
                  </a:lnTo>
                  <a:lnTo>
                    <a:pt x="1133" y="1102095"/>
                  </a:lnTo>
                  <a:lnTo>
                    <a:pt x="2947" y="1087805"/>
                  </a:lnTo>
                  <a:lnTo>
                    <a:pt x="4760" y="1073288"/>
                  </a:lnTo>
                  <a:lnTo>
                    <a:pt x="7481" y="1058544"/>
                  </a:lnTo>
                  <a:lnTo>
                    <a:pt x="10654" y="1043573"/>
                  </a:lnTo>
                  <a:lnTo>
                    <a:pt x="14508" y="1028375"/>
                  </a:lnTo>
                  <a:lnTo>
                    <a:pt x="19042" y="1012951"/>
                  </a:lnTo>
                  <a:lnTo>
                    <a:pt x="29697" y="978473"/>
                  </a:lnTo>
                  <a:lnTo>
                    <a:pt x="40578" y="944448"/>
                  </a:lnTo>
                  <a:lnTo>
                    <a:pt x="51233" y="911104"/>
                  </a:lnTo>
                  <a:lnTo>
                    <a:pt x="62114" y="878667"/>
                  </a:lnTo>
                  <a:lnTo>
                    <a:pt x="73222" y="846684"/>
                  </a:lnTo>
                  <a:lnTo>
                    <a:pt x="84557" y="815608"/>
                  </a:lnTo>
                  <a:lnTo>
                    <a:pt x="95891" y="785213"/>
                  </a:lnTo>
                  <a:lnTo>
                    <a:pt x="101785" y="770469"/>
                  </a:lnTo>
                  <a:lnTo>
                    <a:pt x="107679" y="755725"/>
                  </a:lnTo>
                  <a:lnTo>
                    <a:pt x="113574" y="741435"/>
                  </a:lnTo>
                  <a:lnTo>
                    <a:pt x="119468" y="727145"/>
                  </a:lnTo>
                  <a:lnTo>
                    <a:pt x="125588" y="713081"/>
                  </a:lnTo>
                  <a:lnTo>
                    <a:pt x="131936" y="699245"/>
                  </a:lnTo>
                  <a:lnTo>
                    <a:pt x="138283" y="685635"/>
                  </a:lnTo>
                  <a:lnTo>
                    <a:pt x="144631" y="672479"/>
                  </a:lnTo>
                  <a:lnTo>
                    <a:pt x="151205" y="659322"/>
                  </a:lnTo>
                  <a:lnTo>
                    <a:pt x="157552" y="646393"/>
                  </a:lnTo>
                  <a:lnTo>
                    <a:pt x="164353" y="633691"/>
                  </a:lnTo>
                  <a:lnTo>
                    <a:pt x="171381" y="621669"/>
                  </a:lnTo>
                  <a:lnTo>
                    <a:pt x="178181" y="609420"/>
                  </a:lnTo>
                  <a:lnTo>
                    <a:pt x="185436" y="597625"/>
                  </a:lnTo>
                  <a:lnTo>
                    <a:pt x="192463" y="585830"/>
                  </a:lnTo>
                  <a:lnTo>
                    <a:pt x="199944" y="574488"/>
                  </a:lnTo>
                  <a:lnTo>
                    <a:pt x="207425" y="563600"/>
                  </a:lnTo>
                  <a:lnTo>
                    <a:pt x="215133" y="552712"/>
                  </a:lnTo>
                  <a:lnTo>
                    <a:pt x="222840" y="542051"/>
                  </a:lnTo>
                  <a:lnTo>
                    <a:pt x="230774" y="531844"/>
                  </a:lnTo>
                  <a:lnTo>
                    <a:pt x="238935" y="521863"/>
                  </a:lnTo>
                  <a:lnTo>
                    <a:pt x="247324" y="512110"/>
                  </a:lnTo>
                  <a:lnTo>
                    <a:pt x="255711" y="502810"/>
                  </a:lnTo>
                  <a:lnTo>
                    <a:pt x="264326" y="493736"/>
                  </a:lnTo>
                  <a:lnTo>
                    <a:pt x="272940" y="484663"/>
                  </a:lnTo>
                  <a:lnTo>
                    <a:pt x="282008" y="476271"/>
                  </a:lnTo>
                  <a:lnTo>
                    <a:pt x="291076" y="468105"/>
                  </a:lnTo>
                  <a:lnTo>
                    <a:pt x="300597" y="460166"/>
                  </a:lnTo>
                  <a:lnTo>
                    <a:pt x="310118" y="452453"/>
                  </a:lnTo>
                  <a:lnTo>
                    <a:pt x="319639" y="445195"/>
                  </a:lnTo>
                  <a:lnTo>
                    <a:pt x="329840" y="438163"/>
                  </a:lnTo>
                  <a:lnTo>
                    <a:pt x="339815" y="431585"/>
                  </a:lnTo>
                  <a:lnTo>
                    <a:pt x="350243" y="425234"/>
                  </a:lnTo>
                  <a:lnTo>
                    <a:pt x="360897" y="419336"/>
                  </a:lnTo>
                  <a:lnTo>
                    <a:pt x="371552" y="413665"/>
                  </a:lnTo>
                  <a:lnTo>
                    <a:pt x="382660" y="408222"/>
                  </a:lnTo>
                  <a:lnTo>
                    <a:pt x="393995" y="403231"/>
                  </a:lnTo>
                  <a:lnTo>
                    <a:pt x="405556" y="398695"/>
                  </a:lnTo>
                  <a:lnTo>
                    <a:pt x="417344" y="394385"/>
                  </a:lnTo>
                  <a:lnTo>
                    <a:pt x="429359" y="390529"/>
                  </a:lnTo>
                  <a:lnTo>
                    <a:pt x="441601" y="386899"/>
                  </a:lnTo>
                  <a:lnTo>
                    <a:pt x="454069" y="383724"/>
                  </a:lnTo>
                  <a:lnTo>
                    <a:pt x="466764" y="380775"/>
                  </a:lnTo>
                  <a:lnTo>
                    <a:pt x="479912" y="378280"/>
                  </a:lnTo>
                  <a:lnTo>
                    <a:pt x="493287" y="376238"/>
                  </a:lnTo>
                  <a:lnTo>
                    <a:pt x="506888" y="374424"/>
                  </a:lnTo>
                  <a:lnTo>
                    <a:pt x="520717" y="373063"/>
                  </a:lnTo>
                  <a:lnTo>
                    <a:pt x="534772" y="372156"/>
                  </a:lnTo>
                  <a:lnTo>
                    <a:pt x="549280" y="371475"/>
                  </a:lnTo>
                  <a:close/>
                  <a:moveTo>
                    <a:pt x="455387" y="0"/>
                  </a:moveTo>
                  <a:lnTo>
                    <a:pt x="463542" y="227"/>
                  </a:lnTo>
                  <a:lnTo>
                    <a:pt x="471471" y="682"/>
                  </a:lnTo>
                  <a:lnTo>
                    <a:pt x="479174" y="1591"/>
                  </a:lnTo>
                  <a:lnTo>
                    <a:pt x="486423" y="2500"/>
                  </a:lnTo>
                  <a:lnTo>
                    <a:pt x="493446" y="3863"/>
                  </a:lnTo>
                  <a:lnTo>
                    <a:pt x="500242" y="5681"/>
                  </a:lnTo>
                  <a:lnTo>
                    <a:pt x="506812" y="7499"/>
                  </a:lnTo>
                  <a:lnTo>
                    <a:pt x="512702" y="9317"/>
                  </a:lnTo>
                  <a:lnTo>
                    <a:pt x="518592" y="11362"/>
                  </a:lnTo>
                  <a:lnTo>
                    <a:pt x="524256" y="13861"/>
                  </a:lnTo>
                  <a:lnTo>
                    <a:pt x="529466" y="16361"/>
                  </a:lnTo>
                  <a:lnTo>
                    <a:pt x="534450" y="18861"/>
                  </a:lnTo>
                  <a:lnTo>
                    <a:pt x="539207" y="21587"/>
                  </a:lnTo>
                  <a:lnTo>
                    <a:pt x="543738" y="24314"/>
                  </a:lnTo>
                  <a:lnTo>
                    <a:pt x="547816" y="27268"/>
                  </a:lnTo>
                  <a:lnTo>
                    <a:pt x="551894" y="29995"/>
                  </a:lnTo>
                  <a:lnTo>
                    <a:pt x="555292" y="32722"/>
                  </a:lnTo>
                  <a:lnTo>
                    <a:pt x="558916" y="35676"/>
                  </a:lnTo>
                  <a:lnTo>
                    <a:pt x="564807" y="40903"/>
                  </a:lnTo>
                  <a:lnTo>
                    <a:pt x="569790" y="45902"/>
                  </a:lnTo>
                  <a:lnTo>
                    <a:pt x="574095" y="50674"/>
                  </a:lnTo>
                  <a:lnTo>
                    <a:pt x="577040" y="54310"/>
                  </a:lnTo>
                  <a:lnTo>
                    <a:pt x="579079" y="57491"/>
                  </a:lnTo>
                  <a:lnTo>
                    <a:pt x="581118" y="59990"/>
                  </a:lnTo>
                  <a:lnTo>
                    <a:pt x="590406" y="51810"/>
                  </a:lnTo>
                  <a:lnTo>
                    <a:pt x="599467" y="44311"/>
                  </a:lnTo>
                  <a:lnTo>
                    <a:pt x="608076" y="37494"/>
                  </a:lnTo>
                  <a:lnTo>
                    <a:pt x="616685" y="31359"/>
                  </a:lnTo>
                  <a:lnTo>
                    <a:pt x="625293" y="25905"/>
                  </a:lnTo>
                  <a:lnTo>
                    <a:pt x="633449" y="21360"/>
                  </a:lnTo>
                  <a:lnTo>
                    <a:pt x="641151" y="17043"/>
                  </a:lnTo>
                  <a:lnTo>
                    <a:pt x="648854" y="13407"/>
                  </a:lnTo>
                  <a:lnTo>
                    <a:pt x="656103" y="10226"/>
                  </a:lnTo>
                  <a:lnTo>
                    <a:pt x="663126" y="7499"/>
                  </a:lnTo>
                  <a:lnTo>
                    <a:pt x="669922" y="5454"/>
                  </a:lnTo>
                  <a:lnTo>
                    <a:pt x="676492" y="3409"/>
                  </a:lnTo>
                  <a:lnTo>
                    <a:pt x="682608" y="2272"/>
                  </a:lnTo>
                  <a:lnTo>
                    <a:pt x="688498" y="1136"/>
                  </a:lnTo>
                  <a:lnTo>
                    <a:pt x="694162" y="454"/>
                  </a:lnTo>
                  <a:lnTo>
                    <a:pt x="699599" y="227"/>
                  </a:lnTo>
                  <a:lnTo>
                    <a:pt x="704583" y="0"/>
                  </a:lnTo>
                  <a:lnTo>
                    <a:pt x="709340" y="227"/>
                  </a:lnTo>
                  <a:lnTo>
                    <a:pt x="713871" y="454"/>
                  </a:lnTo>
                  <a:lnTo>
                    <a:pt x="717949" y="909"/>
                  </a:lnTo>
                  <a:lnTo>
                    <a:pt x="721800" y="1591"/>
                  </a:lnTo>
                  <a:lnTo>
                    <a:pt x="725198" y="2272"/>
                  </a:lnTo>
                  <a:lnTo>
                    <a:pt x="728596" y="3181"/>
                  </a:lnTo>
                  <a:lnTo>
                    <a:pt x="731315" y="3863"/>
                  </a:lnTo>
                  <a:lnTo>
                    <a:pt x="736299" y="5908"/>
                  </a:lnTo>
                  <a:lnTo>
                    <a:pt x="739697" y="7499"/>
                  </a:lnTo>
                  <a:lnTo>
                    <a:pt x="742415" y="8862"/>
                  </a:lnTo>
                  <a:lnTo>
                    <a:pt x="746720" y="13180"/>
                  </a:lnTo>
                  <a:lnTo>
                    <a:pt x="751024" y="17497"/>
                  </a:lnTo>
                  <a:lnTo>
                    <a:pt x="754875" y="22269"/>
                  </a:lnTo>
                  <a:lnTo>
                    <a:pt x="758726" y="27496"/>
                  </a:lnTo>
                  <a:lnTo>
                    <a:pt x="762124" y="32495"/>
                  </a:lnTo>
                  <a:lnTo>
                    <a:pt x="765523" y="37949"/>
                  </a:lnTo>
                  <a:lnTo>
                    <a:pt x="768694" y="43629"/>
                  </a:lnTo>
                  <a:lnTo>
                    <a:pt x="771639" y="49310"/>
                  </a:lnTo>
                  <a:lnTo>
                    <a:pt x="774584" y="54764"/>
                  </a:lnTo>
                  <a:lnTo>
                    <a:pt x="777076" y="60672"/>
                  </a:lnTo>
                  <a:lnTo>
                    <a:pt x="779342" y="66808"/>
                  </a:lnTo>
                  <a:lnTo>
                    <a:pt x="781834" y="72716"/>
                  </a:lnTo>
                  <a:lnTo>
                    <a:pt x="785911" y="84305"/>
                  </a:lnTo>
                  <a:lnTo>
                    <a:pt x="789536" y="95894"/>
                  </a:lnTo>
                  <a:lnTo>
                    <a:pt x="792481" y="106801"/>
                  </a:lnTo>
                  <a:lnTo>
                    <a:pt x="794973" y="117254"/>
                  </a:lnTo>
                  <a:lnTo>
                    <a:pt x="796785" y="126571"/>
                  </a:lnTo>
                  <a:lnTo>
                    <a:pt x="798371" y="134524"/>
                  </a:lnTo>
                  <a:lnTo>
                    <a:pt x="800183" y="146568"/>
                  </a:lnTo>
                  <a:lnTo>
                    <a:pt x="800636" y="150658"/>
                  </a:lnTo>
                  <a:lnTo>
                    <a:pt x="805847" y="149294"/>
                  </a:lnTo>
                  <a:lnTo>
                    <a:pt x="810831" y="147931"/>
                  </a:lnTo>
                  <a:lnTo>
                    <a:pt x="815362" y="146340"/>
                  </a:lnTo>
                  <a:lnTo>
                    <a:pt x="820119" y="144522"/>
                  </a:lnTo>
                  <a:lnTo>
                    <a:pt x="824197" y="142705"/>
                  </a:lnTo>
                  <a:lnTo>
                    <a:pt x="828275" y="140887"/>
                  </a:lnTo>
                  <a:lnTo>
                    <a:pt x="832352" y="139069"/>
                  </a:lnTo>
                  <a:lnTo>
                    <a:pt x="835750" y="136796"/>
                  </a:lnTo>
                  <a:lnTo>
                    <a:pt x="839375" y="134751"/>
                  </a:lnTo>
                  <a:lnTo>
                    <a:pt x="842547" y="132706"/>
                  </a:lnTo>
                  <a:lnTo>
                    <a:pt x="848663" y="128389"/>
                  </a:lnTo>
                  <a:lnTo>
                    <a:pt x="853647" y="124071"/>
                  </a:lnTo>
                  <a:lnTo>
                    <a:pt x="858405" y="119754"/>
                  </a:lnTo>
                  <a:lnTo>
                    <a:pt x="862482" y="115663"/>
                  </a:lnTo>
                  <a:lnTo>
                    <a:pt x="865654" y="111800"/>
                  </a:lnTo>
                  <a:lnTo>
                    <a:pt x="868372" y="108392"/>
                  </a:lnTo>
                  <a:lnTo>
                    <a:pt x="870638" y="105211"/>
                  </a:lnTo>
                  <a:lnTo>
                    <a:pt x="873130" y="100439"/>
                  </a:lnTo>
                  <a:lnTo>
                    <a:pt x="874036" y="98848"/>
                  </a:lnTo>
                  <a:lnTo>
                    <a:pt x="875395" y="106347"/>
                  </a:lnTo>
                  <a:lnTo>
                    <a:pt x="876755" y="113846"/>
                  </a:lnTo>
                  <a:lnTo>
                    <a:pt x="877434" y="121117"/>
                  </a:lnTo>
                  <a:lnTo>
                    <a:pt x="877887" y="128389"/>
                  </a:lnTo>
                  <a:lnTo>
                    <a:pt x="877887" y="135433"/>
                  </a:lnTo>
                  <a:lnTo>
                    <a:pt x="877434" y="142250"/>
                  </a:lnTo>
                  <a:lnTo>
                    <a:pt x="876755" y="149067"/>
                  </a:lnTo>
                  <a:lnTo>
                    <a:pt x="875622" y="155884"/>
                  </a:lnTo>
                  <a:lnTo>
                    <a:pt x="874263" y="162474"/>
                  </a:lnTo>
                  <a:lnTo>
                    <a:pt x="872903" y="168837"/>
                  </a:lnTo>
                  <a:lnTo>
                    <a:pt x="870864" y="175199"/>
                  </a:lnTo>
                  <a:lnTo>
                    <a:pt x="868599" y="181335"/>
                  </a:lnTo>
                  <a:lnTo>
                    <a:pt x="866334" y="187243"/>
                  </a:lnTo>
                  <a:lnTo>
                    <a:pt x="863615" y="193378"/>
                  </a:lnTo>
                  <a:lnTo>
                    <a:pt x="860670" y="199287"/>
                  </a:lnTo>
                  <a:lnTo>
                    <a:pt x="857725" y="204967"/>
                  </a:lnTo>
                  <a:lnTo>
                    <a:pt x="854327" y="210421"/>
                  </a:lnTo>
                  <a:lnTo>
                    <a:pt x="850702" y="215875"/>
                  </a:lnTo>
                  <a:lnTo>
                    <a:pt x="847078" y="221328"/>
                  </a:lnTo>
                  <a:lnTo>
                    <a:pt x="843000" y="226328"/>
                  </a:lnTo>
                  <a:lnTo>
                    <a:pt x="838922" y="231554"/>
                  </a:lnTo>
                  <a:lnTo>
                    <a:pt x="834844" y="236553"/>
                  </a:lnTo>
                  <a:lnTo>
                    <a:pt x="830313" y="241325"/>
                  </a:lnTo>
                  <a:lnTo>
                    <a:pt x="826009" y="246097"/>
                  </a:lnTo>
                  <a:lnTo>
                    <a:pt x="821252" y="250869"/>
                  </a:lnTo>
                  <a:lnTo>
                    <a:pt x="816494" y="255187"/>
                  </a:lnTo>
                  <a:lnTo>
                    <a:pt x="811737" y="259731"/>
                  </a:lnTo>
                  <a:lnTo>
                    <a:pt x="806753" y="264049"/>
                  </a:lnTo>
                  <a:lnTo>
                    <a:pt x="796785" y="272229"/>
                  </a:lnTo>
                  <a:lnTo>
                    <a:pt x="786364" y="279955"/>
                  </a:lnTo>
                  <a:lnTo>
                    <a:pt x="776170" y="287227"/>
                  </a:lnTo>
                  <a:lnTo>
                    <a:pt x="765749" y="294044"/>
                  </a:lnTo>
                  <a:lnTo>
                    <a:pt x="755328" y="300180"/>
                  </a:lnTo>
                  <a:lnTo>
                    <a:pt x="745360" y="305860"/>
                  </a:lnTo>
                  <a:lnTo>
                    <a:pt x="735619" y="311314"/>
                  </a:lnTo>
                  <a:lnTo>
                    <a:pt x="725878" y="316313"/>
                  </a:lnTo>
                  <a:lnTo>
                    <a:pt x="717043" y="320631"/>
                  </a:lnTo>
                  <a:lnTo>
                    <a:pt x="708661" y="324721"/>
                  </a:lnTo>
                  <a:lnTo>
                    <a:pt x="700732" y="327902"/>
                  </a:lnTo>
                  <a:lnTo>
                    <a:pt x="693709" y="331084"/>
                  </a:lnTo>
                  <a:lnTo>
                    <a:pt x="681929" y="335628"/>
                  </a:lnTo>
                  <a:lnTo>
                    <a:pt x="674453" y="338583"/>
                  </a:lnTo>
                  <a:lnTo>
                    <a:pt x="671961" y="339492"/>
                  </a:lnTo>
                  <a:lnTo>
                    <a:pt x="658142" y="336083"/>
                  </a:lnTo>
                  <a:lnTo>
                    <a:pt x="644776" y="333583"/>
                  </a:lnTo>
                  <a:lnTo>
                    <a:pt x="632089" y="331311"/>
                  </a:lnTo>
                  <a:lnTo>
                    <a:pt x="619630" y="329266"/>
                  </a:lnTo>
                  <a:lnTo>
                    <a:pt x="607623" y="327675"/>
                  </a:lnTo>
                  <a:lnTo>
                    <a:pt x="596069" y="326539"/>
                  </a:lnTo>
                  <a:lnTo>
                    <a:pt x="584969" y="325630"/>
                  </a:lnTo>
                  <a:lnTo>
                    <a:pt x="574548" y="324948"/>
                  </a:lnTo>
                  <a:lnTo>
                    <a:pt x="564127" y="324494"/>
                  </a:lnTo>
                  <a:lnTo>
                    <a:pt x="554612" y="324494"/>
                  </a:lnTo>
                  <a:lnTo>
                    <a:pt x="545324" y="324494"/>
                  </a:lnTo>
                  <a:lnTo>
                    <a:pt x="536715" y="324948"/>
                  </a:lnTo>
                  <a:lnTo>
                    <a:pt x="528333" y="325403"/>
                  </a:lnTo>
                  <a:lnTo>
                    <a:pt x="520178" y="326085"/>
                  </a:lnTo>
                  <a:lnTo>
                    <a:pt x="512702" y="326766"/>
                  </a:lnTo>
                  <a:lnTo>
                    <a:pt x="505679" y="327675"/>
                  </a:lnTo>
                  <a:lnTo>
                    <a:pt x="499109" y="328811"/>
                  </a:lnTo>
                  <a:lnTo>
                    <a:pt x="492993" y="329948"/>
                  </a:lnTo>
                  <a:lnTo>
                    <a:pt x="487329" y="331311"/>
                  </a:lnTo>
                  <a:lnTo>
                    <a:pt x="481892" y="332447"/>
                  </a:lnTo>
                  <a:lnTo>
                    <a:pt x="472604" y="334947"/>
                  </a:lnTo>
                  <a:lnTo>
                    <a:pt x="465128" y="337219"/>
                  </a:lnTo>
                  <a:lnTo>
                    <a:pt x="459012" y="339719"/>
                  </a:lnTo>
                  <a:lnTo>
                    <a:pt x="454934" y="341309"/>
                  </a:lnTo>
                  <a:lnTo>
                    <a:pt x="451536" y="342900"/>
                  </a:lnTo>
                  <a:lnTo>
                    <a:pt x="445646" y="337219"/>
                  </a:lnTo>
                  <a:lnTo>
                    <a:pt x="439529" y="331311"/>
                  </a:lnTo>
                  <a:lnTo>
                    <a:pt x="425710" y="318813"/>
                  </a:lnTo>
                  <a:lnTo>
                    <a:pt x="410532" y="305860"/>
                  </a:lnTo>
                  <a:lnTo>
                    <a:pt x="394221" y="292454"/>
                  </a:lnTo>
                  <a:lnTo>
                    <a:pt x="377456" y="279274"/>
                  </a:lnTo>
                  <a:lnTo>
                    <a:pt x="360239" y="266094"/>
                  </a:lnTo>
                  <a:lnTo>
                    <a:pt x="343249" y="252914"/>
                  </a:lnTo>
                  <a:lnTo>
                    <a:pt x="326258" y="240416"/>
                  </a:lnTo>
                  <a:lnTo>
                    <a:pt x="295222" y="217693"/>
                  </a:lnTo>
                  <a:lnTo>
                    <a:pt x="269849" y="199514"/>
                  </a:lnTo>
                  <a:lnTo>
                    <a:pt x="252405" y="187243"/>
                  </a:lnTo>
                  <a:lnTo>
                    <a:pt x="246062" y="183153"/>
                  </a:lnTo>
                  <a:lnTo>
                    <a:pt x="251726" y="176563"/>
                  </a:lnTo>
                  <a:lnTo>
                    <a:pt x="257616" y="170655"/>
                  </a:lnTo>
                  <a:lnTo>
                    <a:pt x="263506" y="165428"/>
                  </a:lnTo>
                  <a:lnTo>
                    <a:pt x="269623" y="160656"/>
                  </a:lnTo>
                  <a:lnTo>
                    <a:pt x="275286" y="156339"/>
                  </a:lnTo>
                  <a:lnTo>
                    <a:pt x="281629" y="152476"/>
                  </a:lnTo>
                  <a:lnTo>
                    <a:pt x="287746" y="149294"/>
                  </a:lnTo>
                  <a:lnTo>
                    <a:pt x="293863" y="146568"/>
                  </a:lnTo>
                  <a:lnTo>
                    <a:pt x="299979" y="144068"/>
                  </a:lnTo>
                  <a:lnTo>
                    <a:pt x="306096" y="142023"/>
                  </a:lnTo>
                  <a:lnTo>
                    <a:pt x="311986" y="140432"/>
                  </a:lnTo>
                  <a:lnTo>
                    <a:pt x="317876" y="139069"/>
                  </a:lnTo>
                  <a:lnTo>
                    <a:pt x="323766" y="138160"/>
                  </a:lnTo>
                  <a:lnTo>
                    <a:pt x="329656" y="137024"/>
                  </a:lnTo>
                  <a:lnTo>
                    <a:pt x="335093" y="136569"/>
                  </a:lnTo>
                  <a:lnTo>
                    <a:pt x="340530" y="136342"/>
                  </a:lnTo>
                  <a:lnTo>
                    <a:pt x="345967" y="136342"/>
                  </a:lnTo>
                  <a:lnTo>
                    <a:pt x="350951" y="136569"/>
                  </a:lnTo>
                  <a:lnTo>
                    <a:pt x="355708" y="136796"/>
                  </a:lnTo>
                  <a:lnTo>
                    <a:pt x="360466" y="137251"/>
                  </a:lnTo>
                  <a:lnTo>
                    <a:pt x="368848" y="138614"/>
                  </a:lnTo>
                  <a:lnTo>
                    <a:pt x="376097" y="139978"/>
                  </a:lnTo>
                  <a:lnTo>
                    <a:pt x="382214" y="141341"/>
                  </a:lnTo>
                  <a:lnTo>
                    <a:pt x="386518" y="142705"/>
                  </a:lnTo>
                  <a:lnTo>
                    <a:pt x="390369" y="143841"/>
                  </a:lnTo>
                  <a:lnTo>
                    <a:pt x="389916" y="135888"/>
                  </a:lnTo>
                  <a:lnTo>
                    <a:pt x="389916" y="127934"/>
                  </a:lnTo>
                  <a:lnTo>
                    <a:pt x="390369" y="120208"/>
                  </a:lnTo>
                  <a:lnTo>
                    <a:pt x="391049" y="112482"/>
                  </a:lnTo>
                  <a:lnTo>
                    <a:pt x="392182" y="105211"/>
                  </a:lnTo>
                  <a:lnTo>
                    <a:pt x="393767" y="98166"/>
                  </a:lnTo>
                  <a:lnTo>
                    <a:pt x="395580" y="91122"/>
                  </a:lnTo>
                  <a:lnTo>
                    <a:pt x="397619" y="84305"/>
                  </a:lnTo>
                  <a:lnTo>
                    <a:pt x="399884" y="77942"/>
                  </a:lnTo>
                  <a:lnTo>
                    <a:pt x="402376" y="71807"/>
                  </a:lnTo>
                  <a:lnTo>
                    <a:pt x="405095" y="65671"/>
                  </a:lnTo>
                  <a:lnTo>
                    <a:pt x="407813" y="59763"/>
                  </a:lnTo>
                  <a:lnTo>
                    <a:pt x="410985" y="54310"/>
                  </a:lnTo>
                  <a:lnTo>
                    <a:pt x="413930" y="49083"/>
                  </a:lnTo>
                  <a:lnTo>
                    <a:pt x="417101" y="43857"/>
                  </a:lnTo>
                  <a:lnTo>
                    <a:pt x="420273" y="39085"/>
                  </a:lnTo>
                  <a:lnTo>
                    <a:pt x="423444" y="34540"/>
                  </a:lnTo>
                  <a:lnTo>
                    <a:pt x="426616" y="30222"/>
                  </a:lnTo>
                  <a:lnTo>
                    <a:pt x="432959" y="22496"/>
                  </a:lnTo>
                  <a:lnTo>
                    <a:pt x="438849" y="15679"/>
                  </a:lnTo>
                  <a:lnTo>
                    <a:pt x="444060" y="10226"/>
                  </a:lnTo>
                  <a:lnTo>
                    <a:pt x="448817" y="5908"/>
                  </a:lnTo>
                  <a:lnTo>
                    <a:pt x="452215" y="2500"/>
                  </a:lnTo>
                  <a:lnTo>
                    <a:pt x="455387" y="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grpSp>
      <p:grpSp>
        <p:nvGrpSpPr>
          <p:cNvPr id="23" name="组合 22">
            <a:extLst>
              <a:ext uri="{FF2B5EF4-FFF2-40B4-BE49-F238E27FC236}">
                <a16:creationId xmlns:a16="http://schemas.microsoft.com/office/drawing/2014/main" id="{2B586EDB-A6A6-426F-97C8-78118A7A9789}"/>
              </a:ext>
            </a:extLst>
          </p:cNvPr>
          <p:cNvGrpSpPr/>
          <p:nvPr/>
        </p:nvGrpSpPr>
        <p:grpSpPr>
          <a:xfrm>
            <a:off x="3533718" y="1751012"/>
            <a:ext cx="1003300" cy="1003300"/>
            <a:chOff x="10198100" y="2925763"/>
            <a:chExt cx="1003300" cy="1003300"/>
          </a:xfrm>
        </p:grpSpPr>
        <p:sp>
          <p:nvSpPr>
            <p:cNvPr id="24" name="流程图: 联系 17">
              <a:extLst>
                <a:ext uri="{FF2B5EF4-FFF2-40B4-BE49-F238E27FC236}">
                  <a16:creationId xmlns:a16="http://schemas.microsoft.com/office/drawing/2014/main" id="{91284905-C5A7-4EE8-B638-ACF4C8D9502B}"/>
                </a:ext>
              </a:extLst>
            </p:cNvPr>
            <p:cNvSpPr>
              <a:spLocks noChangeArrowheads="1"/>
            </p:cNvSpPr>
            <p:nvPr/>
          </p:nvSpPr>
          <p:spPr bwMode="auto">
            <a:xfrm>
              <a:off x="10198100" y="2925763"/>
              <a:ext cx="1003300" cy="1003300"/>
            </a:xfrm>
            <a:prstGeom prst="flowChartConnector">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5" name="KSO_Shape">
              <a:extLst>
                <a:ext uri="{FF2B5EF4-FFF2-40B4-BE49-F238E27FC236}">
                  <a16:creationId xmlns:a16="http://schemas.microsoft.com/office/drawing/2014/main" id="{D5F379B0-4003-4468-BC0A-54842382003D}"/>
                </a:ext>
              </a:extLst>
            </p:cNvPr>
            <p:cNvSpPr>
              <a:spLocks noChangeArrowheads="1"/>
            </p:cNvSpPr>
            <p:nvPr/>
          </p:nvSpPr>
          <p:spPr bwMode="auto">
            <a:xfrm>
              <a:off x="10410825" y="3141663"/>
              <a:ext cx="596900" cy="596900"/>
            </a:xfrm>
            <a:custGeom>
              <a:avLst/>
              <a:gdLst>
                <a:gd name="T0" fmla="*/ 59578 w 2298700"/>
                <a:gd name="T1" fmla="*/ 87378 h 2298700"/>
                <a:gd name="T2" fmla="*/ 60662 w 2298700"/>
                <a:gd name="T3" fmla="*/ 123017 h 2298700"/>
                <a:gd name="T4" fmla="*/ 58708 w 2298700"/>
                <a:gd name="T5" fmla="*/ 125942 h 2298700"/>
                <a:gd name="T6" fmla="*/ 31864 w 2298700"/>
                <a:gd name="T7" fmla="*/ 126125 h 2298700"/>
                <a:gd name="T8" fmla="*/ 29620 w 2298700"/>
                <a:gd name="T9" fmla="*/ 123385 h 2298700"/>
                <a:gd name="T10" fmla="*/ 30399 w 2298700"/>
                <a:gd name="T11" fmla="*/ 87653 h 2298700"/>
                <a:gd name="T12" fmla="*/ 78821 w 2298700"/>
                <a:gd name="T13" fmla="*/ 60907 h 2298700"/>
                <a:gd name="T14" fmla="*/ 105315 w 2298700"/>
                <a:gd name="T15" fmla="*/ 62284 h 2298700"/>
                <a:gd name="T16" fmla="*/ 106094 w 2298700"/>
                <a:gd name="T17" fmla="*/ 123385 h 2298700"/>
                <a:gd name="T18" fmla="*/ 103881 w 2298700"/>
                <a:gd name="T19" fmla="*/ 126125 h 2298700"/>
                <a:gd name="T20" fmla="*/ 77020 w 2298700"/>
                <a:gd name="T21" fmla="*/ 125942 h 2298700"/>
                <a:gd name="T22" fmla="*/ 75067 w 2298700"/>
                <a:gd name="T23" fmla="*/ 123018 h 2298700"/>
                <a:gd name="T24" fmla="*/ 76150 w 2298700"/>
                <a:gd name="T25" fmla="*/ 61993 h 2298700"/>
                <a:gd name="T26" fmla="*/ 147798 w 2298700"/>
                <a:gd name="T27" fmla="*/ 30400 h 2298700"/>
                <a:gd name="T28" fmla="*/ 150929 w 2298700"/>
                <a:gd name="T29" fmla="*/ 32068 h 2298700"/>
                <a:gd name="T30" fmla="*/ 151418 w 2298700"/>
                <a:gd name="T31" fmla="*/ 123754 h 2298700"/>
                <a:gd name="T32" fmla="*/ 148928 w 2298700"/>
                <a:gd name="T33" fmla="*/ 126232 h 2298700"/>
                <a:gd name="T34" fmla="*/ 122087 w 2298700"/>
                <a:gd name="T35" fmla="*/ 125774 h 2298700"/>
                <a:gd name="T36" fmla="*/ 120422 w 2298700"/>
                <a:gd name="T37" fmla="*/ 122622 h 2298700"/>
                <a:gd name="T38" fmla="*/ 121797 w 2298700"/>
                <a:gd name="T39" fmla="*/ 31257 h 2298700"/>
                <a:gd name="T40" fmla="*/ 98773 w 2298700"/>
                <a:gd name="T41" fmla="*/ 2569 h 2298700"/>
                <a:gd name="T42" fmla="*/ 100729 w 2298700"/>
                <a:gd name="T43" fmla="*/ 3258 h 2298700"/>
                <a:gd name="T44" fmla="*/ 101951 w 2298700"/>
                <a:gd name="T45" fmla="*/ 4896 h 2298700"/>
                <a:gd name="T46" fmla="*/ 103846 w 2298700"/>
                <a:gd name="T47" fmla="*/ 34334 h 2298700"/>
                <a:gd name="T48" fmla="*/ 101401 w 2298700"/>
                <a:gd name="T49" fmla="*/ 36630 h 2298700"/>
                <a:gd name="T50" fmla="*/ 98391 w 2298700"/>
                <a:gd name="T51" fmla="*/ 36125 h 2298700"/>
                <a:gd name="T52" fmla="*/ 96939 w 2298700"/>
                <a:gd name="T53" fmla="*/ 33967 h 2298700"/>
                <a:gd name="T54" fmla="*/ 90950 w 2298700"/>
                <a:gd name="T55" fmla="*/ 24093 h 2298700"/>
                <a:gd name="T56" fmla="*/ 81889 w 2298700"/>
                <a:gd name="T57" fmla="*/ 34227 h 2298700"/>
                <a:gd name="T58" fmla="*/ 68106 w 2298700"/>
                <a:gd name="T59" fmla="*/ 45157 h 2298700"/>
                <a:gd name="T60" fmla="*/ 56249 w 2298700"/>
                <a:gd name="T61" fmla="*/ 51480 h 2298700"/>
                <a:gd name="T62" fmla="*/ 46027 w 2298700"/>
                <a:gd name="T63" fmla="*/ 55154 h 2298700"/>
                <a:gd name="T64" fmla="*/ 35300 w 2298700"/>
                <a:gd name="T65" fmla="*/ 57511 h 2298700"/>
                <a:gd name="T66" fmla="*/ 27248 w 2298700"/>
                <a:gd name="T67" fmla="*/ 58154 h 2298700"/>
                <a:gd name="T68" fmla="*/ 25231 w 2298700"/>
                <a:gd name="T69" fmla="*/ 56562 h 2298700"/>
                <a:gd name="T70" fmla="*/ 24895 w 2298700"/>
                <a:gd name="T71" fmla="*/ 53607 h 2298700"/>
                <a:gd name="T72" fmla="*/ 27324 w 2298700"/>
                <a:gd name="T73" fmla="*/ 51250 h 2298700"/>
                <a:gd name="T74" fmla="*/ 36125 w 2298700"/>
                <a:gd name="T75" fmla="*/ 50071 h 2298700"/>
                <a:gd name="T76" fmla="*/ 45843 w 2298700"/>
                <a:gd name="T77" fmla="*/ 47668 h 2298700"/>
                <a:gd name="T78" fmla="*/ 55057 w 2298700"/>
                <a:gd name="T79" fmla="*/ 44116 h 2298700"/>
                <a:gd name="T80" fmla="*/ 66731 w 2298700"/>
                <a:gd name="T81" fmla="*/ 37411 h 2298700"/>
                <a:gd name="T82" fmla="*/ 79016 w 2298700"/>
                <a:gd name="T83" fmla="*/ 26894 h 2298700"/>
                <a:gd name="T84" fmla="*/ 86488 w 2298700"/>
                <a:gd name="T85" fmla="*/ 18015 h 2298700"/>
                <a:gd name="T86" fmla="*/ 73301 w 2298700"/>
                <a:gd name="T87" fmla="*/ 19148 h 2298700"/>
                <a:gd name="T88" fmla="*/ 70398 w 2298700"/>
                <a:gd name="T89" fmla="*/ 17464 h 2298700"/>
                <a:gd name="T90" fmla="*/ 70169 w 2298700"/>
                <a:gd name="T91" fmla="*/ 14050 h 2298700"/>
                <a:gd name="T92" fmla="*/ 97520 w 2298700"/>
                <a:gd name="T93" fmla="*/ 2722 h 2298700"/>
                <a:gd name="T94" fmla="*/ 8657 w 2298700"/>
                <a:gd name="T95" fmla="*/ 230 h 2298700"/>
                <a:gd name="T96" fmla="*/ 11578 w 2298700"/>
                <a:gd name="T97" fmla="*/ 1820 h 2298700"/>
                <a:gd name="T98" fmla="*/ 13429 w 2298700"/>
                <a:gd name="T99" fmla="*/ 4558 h 2298700"/>
                <a:gd name="T100" fmla="*/ 148420 w 2298700"/>
                <a:gd name="T101" fmla="*/ 141139 h 2298700"/>
                <a:gd name="T102" fmla="*/ 151662 w 2298700"/>
                <a:gd name="T103" fmla="*/ 142133 h 2298700"/>
                <a:gd name="T104" fmla="*/ 153987 w 2298700"/>
                <a:gd name="T105" fmla="*/ 144458 h 2298700"/>
                <a:gd name="T106" fmla="*/ 154981 w 2298700"/>
                <a:gd name="T107" fmla="*/ 147716 h 2298700"/>
                <a:gd name="T108" fmla="*/ 154323 w 2298700"/>
                <a:gd name="T109" fmla="*/ 151066 h 2298700"/>
                <a:gd name="T110" fmla="*/ 152212 w 2298700"/>
                <a:gd name="T111" fmla="*/ 153604 h 2298700"/>
                <a:gd name="T112" fmla="*/ 149123 w 2298700"/>
                <a:gd name="T113" fmla="*/ 154920 h 2298700"/>
                <a:gd name="T114" fmla="*/ 4864 w 2298700"/>
                <a:gd name="T115" fmla="*/ 154690 h 2298700"/>
                <a:gd name="T116" fmla="*/ 2004 w 2298700"/>
                <a:gd name="T117" fmla="*/ 152962 h 2298700"/>
                <a:gd name="T118" fmla="*/ 306 w 2298700"/>
                <a:gd name="T119" fmla="*/ 150133 h 2298700"/>
                <a:gd name="T120" fmla="*/ 61 w 2298700"/>
                <a:gd name="T121" fmla="*/ 5889 h 2298700"/>
                <a:gd name="T122" fmla="*/ 1361 w 2298700"/>
                <a:gd name="T123" fmla="*/ 2799 h 2298700"/>
                <a:gd name="T124" fmla="*/ 3900 w 2298700"/>
                <a:gd name="T125" fmla="*/ 703 h 22987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98700"/>
                <a:gd name="T190" fmla="*/ 0 h 2298700"/>
                <a:gd name="T191" fmla="*/ 2298700 w 2298700"/>
                <a:gd name="T192" fmla="*/ 2298700 h 22987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grpSp>
      <p:grpSp>
        <p:nvGrpSpPr>
          <p:cNvPr id="26" name="组合 25">
            <a:extLst>
              <a:ext uri="{FF2B5EF4-FFF2-40B4-BE49-F238E27FC236}">
                <a16:creationId xmlns:a16="http://schemas.microsoft.com/office/drawing/2014/main" id="{E6A5465D-25D0-4017-BB13-52A338BF5552}"/>
              </a:ext>
            </a:extLst>
          </p:cNvPr>
          <p:cNvGrpSpPr/>
          <p:nvPr/>
        </p:nvGrpSpPr>
        <p:grpSpPr>
          <a:xfrm>
            <a:off x="3533718" y="3123009"/>
            <a:ext cx="1003300" cy="1003300"/>
            <a:chOff x="10198100" y="4160838"/>
            <a:chExt cx="1003300" cy="1003300"/>
          </a:xfrm>
        </p:grpSpPr>
        <p:sp>
          <p:nvSpPr>
            <p:cNvPr id="27" name="流程图: 联系 18">
              <a:extLst>
                <a:ext uri="{FF2B5EF4-FFF2-40B4-BE49-F238E27FC236}">
                  <a16:creationId xmlns:a16="http://schemas.microsoft.com/office/drawing/2014/main" id="{655CAB27-835A-41CC-83E8-4ABD42EF746A}"/>
                </a:ext>
              </a:extLst>
            </p:cNvPr>
            <p:cNvSpPr>
              <a:spLocks noChangeArrowheads="1"/>
            </p:cNvSpPr>
            <p:nvPr/>
          </p:nvSpPr>
          <p:spPr bwMode="auto">
            <a:xfrm>
              <a:off x="10198100" y="4160838"/>
              <a:ext cx="1003300" cy="1003300"/>
            </a:xfrm>
            <a:prstGeom prst="flowChartConnector">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8" name="KSO_Shape">
              <a:extLst>
                <a:ext uri="{FF2B5EF4-FFF2-40B4-BE49-F238E27FC236}">
                  <a16:creationId xmlns:a16="http://schemas.microsoft.com/office/drawing/2014/main" id="{DB5E0201-AD94-4578-9B03-9A7AD7C42D6D}"/>
                </a:ext>
              </a:extLst>
            </p:cNvPr>
            <p:cNvSpPr>
              <a:spLocks noChangeArrowheads="1"/>
            </p:cNvSpPr>
            <p:nvPr/>
          </p:nvSpPr>
          <p:spPr bwMode="auto">
            <a:xfrm>
              <a:off x="10353675" y="4325938"/>
              <a:ext cx="693738" cy="674687"/>
            </a:xfrm>
            <a:custGeom>
              <a:avLst/>
              <a:gdLst>
                <a:gd name="T0" fmla="*/ 145091 w 1257300"/>
                <a:gd name="T1" fmla="*/ 514085 h 1223963"/>
                <a:gd name="T2" fmla="*/ 125156 w 1257300"/>
                <a:gd name="T3" fmla="*/ 507380 h 1223963"/>
                <a:gd name="T4" fmla="*/ 109256 w 1257300"/>
                <a:gd name="T5" fmla="*/ 493605 h 1223963"/>
                <a:gd name="T6" fmla="*/ 99839 w 1257300"/>
                <a:gd name="T7" fmla="*/ 474588 h 1223963"/>
                <a:gd name="T8" fmla="*/ 98494 w 1257300"/>
                <a:gd name="T9" fmla="*/ 453621 h 1223963"/>
                <a:gd name="T10" fmla="*/ 105465 w 1257300"/>
                <a:gd name="T11" fmla="*/ 433751 h 1223963"/>
                <a:gd name="T12" fmla="*/ 529056 w 1257300"/>
                <a:gd name="T13" fmla="*/ 377434 h 1223963"/>
                <a:gd name="T14" fmla="*/ 554454 w 1257300"/>
                <a:gd name="T15" fmla="*/ 368908 h 1223963"/>
                <a:gd name="T16" fmla="*/ 574723 w 1257300"/>
                <a:gd name="T17" fmla="*/ 351249 h 1223963"/>
                <a:gd name="T18" fmla="*/ 489860 w 1257300"/>
                <a:gd name="T19" fmla="*/ 497399 h 1223963"/>
                <a:gd name="T20" fmla="*/ 474963 w 1257300"/>
                <a:gd name="T21" fmla="*/ 508360 h 1223963"/>
                <a:gd name="T22" fmla="*/ 457380 w 1257300"/>
                <a:gd name="T23" fmla="*/ 512989 h 1223963"/>
                <a:gd name="T24" fmla="*/ 370319 w 1257300"/>
                <a:gd name="T25" fmla="*/ 542949 h 1223963"/>
                <a:gd name="T26" fmla="*/ 339549 w 1257300"/>
                <a:gd name="T27" fmla="*/ 497764 h 1223963"/>
                <a:gd name="T28" fmla="*/ 324163 w 1257300"/>
                <a:gd name="T29" fmla="*/ 468900 h 1223963"/>
                <a:gd name="T30" fmla="*/ 318058 w 1257300"/>
                <a:gd name="T31" fmla="*/ 448682 h 1223963"/>
                <a:gd name="T32" fmla="*/ 318546 w 1257300"/>
                <a:gd name="T33" fmla="*/ 438451 h 1223963"/>
                <a:gd name="T34" fmla="*/ 328437 w 1257300"/>
                <a:gd name="T35" fmla="*/ 412510 h 1223963"/>
                <a:gd name="T36" fmla="*/ 345653 w 1257300"/>
                <a:gd name="T37" fmla="*/ 383280 h 1223963"/>
                <a:gd name="T38" fmla="*/ 383263 w 1257300"/>
                <a:gd name="T39" fmla="*/ 331031 h 1223963"/>
                <a:gd name="T40" fmla="*/ 102765 w 1257300"/>
                <a:gd name="T41" fmla="*/ 209360 h 1223963"/>
                <a:gd name="T42" fmla="*/ 130226 w 1257300"/>
                <a:gd name="T43" fmla="*/ 213747 h 1223963"/>
                <a:gd name="T44" fmla="*/ 139379 w 1257300"/>
                <a:gd name="T45" fmla="*/ 218255 h 1223963"/>
                <a:gd name="T46" fmla="*/ 153903 w 1257300"/>
                <a:gd name="T47" fmla="*/ 233730 h 1223963"/>
                <a:gd name="T48" fmla="*/ 171356 w 1257300"/>
                <a:gd name="T49" fmla="*/ 261266 h 1223963"/>
                <a:gd name="T50" fmla="*/ 195155 w 1257300"/>
                <a:gd name="T51" fmla="*/ 310613 h 1223963"/>
                <a:gd name="T52" fmla="*/ 92024 w 1257300"/>
                <a:gd name="T53" fmla="*/ 428802 h 1223963"/>
                <a:gd name="T54" fmla="*/ 84823 w 1257300"/>
                <a:gd name="T55" fmla="*/ 454877 h 1223963"/>
                <a:gd name="T56" fmla="*/ 88363 w 1257300"/>
                <a:gd name="T57" fmla="*/ 481438 h 1223963"/>
                <a:gd name="T58" fmla="*/ 6712 w 1257300"/>
                <a:gd name="T59" fmla="*/ 342171 h 1223963"/>
                <a:gd name="T60" fmla="*/ 3295 w 1257300"/>
                <a:gd name="T61" fmla="*/ 323894 h 1223963"/>
                <a:gd name="T62" fmla="*/ 7079 w 1257300"/>
                <a:gd name="T63" fmla="*/ 305983 h 1223963"/>
                <a:gd name="T64" fmla="*/ 17209 w 1257300"/>
                <a:gd name="T65" fmla="*/ 214113 h 1223963"/>
                <a:gd name="T66" fmla="*/ 74571 w 1257300"/>
                <a:gd name="T67" fmla="*/ 209239 h 1223963"/>
                <a:gd name="T68" fmla="*/ 572651 w 1257300"/>
                <a:gd name="T69" fmla="*/ 292910 h 1223963"/>
                <a:gd name="T70" fmla="*/ 575580 w 1257300"/>
                <a:gd name="T71" fmla="*/ 313736 h 1223963"/>
                <a:gd name="T72" fmla="*/ 570210 w 1257300"/>
                <a:gd name="T73" fmla="*/ 333954 h 1223963"/>
                <a:gd name="T74" fmla="*/ 557273 w 1257300"/>
                <a:gd name="T75" fmla="*/ 350761 h 1223963"/>
                <a:gd name="T76" fmla="*/ 539088 w 1257300"/>
                <a:gd name="T77" fmla="*/ 361113 h 1223963"/>
                <a:gd name="T78" fmla="*/ 458658 w 1257300"/>
                <a:gd name="T79" fmla="*/ 363915 h 1223963"/>
                <a:gd name="T80" fmla="*/ 388545 w 1257300"/>
                <a:gd name="T81" fmla="*/ 14859 h 1223963"/>
                <a:gd name="T82" fmla="*/ 407772 w 1257300"/>
                <a:gd name="T83" fmla="*/ 22897 h 1223963"/>
                <a:gd name="T84" fmla="*/ 422617 w 1257300"/>
                <a:gd name="T85" fmla="*/ 37756 h 1223963"/>
                <a:gd name="T86" fmla="*/ 482243 w 1257300"/>
                <a:gd name="T87" fmla="*/ 81114 h 1223963"/>
                <a:gd name="T88" fmla="*/ 458514 w 1257300"/>
                <a:gd name="T89" fmla="*/ 130318 h 1223963"/>
                <a:gd name="T90" fmla="*/ 441235 w 1257300"/>
                <a:gd name="T91" fmla="*/ 157843 h 1223963"/>
                <a:gd name="T92" fmla="*/ 426876 w 1257300"/>
                <a:gd name="T93" fmla="*/ 173311 h 1223963"/>
                <a:gd name="T94" fmla="*/ 417628 w 1257300"/>
                <a:gd name="T95" fmla="*/ 178060 h 1223963"/>
                <a:gd name="T96" fmla="*/ 390370 w 1257300"/>
                <a:gd name="T97" fmla="*/ 182323 h 1223963"/>
                <a:gd name="T98" fmla="*/ 356299 w 1257300"/>
                <a:gd name="T99" fmla="*/ 182202 h 1223963"/>
                <a:gd name="T100" fmla="*/ 292414 w 1257300"/>
                <a:gd name="T101" fmla="*/ 175868 h 1223963"/>
                <a:gd name="T102" fmla="*/ 333422 w 1257300"/>
                <a:gd name="T103" fmla="*/ 38000 h 1223963"/>
                <a:gd name="T104" fmla="*/ 348146 w 1257300"/>
                <a:gd name="T105" fmla="*/ 23019 h 1223963"/>
                <a:gd name="T106" fmla="*/ 367372 w 1257300"/>
                <a:gd name="T107" fmla="*/ 14859 h 1223963"/>
                <a:gd name="T108" fmla="*/ 374072 w 1257300"/>
                <a:gd name="T109" fmla="*/ 121 h 1223963"/>
                <a:gd name="T110" fmla="*/ 348409 w 1257300"/>
                <a:gd name="T111" fmla="*/ 6926 h 1223963"/>
                <a:gd name="T112" fmla="*/ 327634 w 1257300"/>
                <a:gd name="T113" fmla="*/ 22967 h 1223963"/>
                <a:gd name="T114" fmla="*/ 97395 w 1257300"/>
                <a:gd name="T115" fmla="*/ 146426 h 1223963"/>
                <a:gd name="T116" fmla="*/ 170352 w 1257300"/>
                <a:gd name="T117" fmla="*/ 21265 h 1223963"/>
                <a:gd name="T118" fmla="*/ 183185 w 1257300"/>
                <a:gd name="T119" fmla="*/ 8263 h 1223963"/>
                <a:gd name="T120" fmla="*/ 200049 w 1257300"/>
                <a:gd name="T121" fmla="*/ 972 h 12239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57300"/>
                <a:gd name="T184" fmla="*/ 0 h 1223963"/>
                <a:gd name="T185" fmla="*/ 1257300 w 1257300"/>
                <a:gd name="T186" fmla="*/ 1223963 h 122396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57300" h="1223963">
                  <a:moveTo>
                    <a:pt x="297038" y="823913"/>
                  </a:moveTo>
                  <a:lnTo>
                    <a:pt x="593725" y="823913"/>
                  </a:lnTo>
                  <a:lnTo>
                    <a:pt x="593725" y="1117601"/>
                  </a:lnTo>
                  <a:lnTo>
                    <a:pt x="329915" y="1117601"/>
                  </a:lnTo>
                  <a:lnTo>
                    <a:pt x="322226" y="1117601"/>
                  </a:lnTo>
                  <a:lnTo>
                    <a:pt x="314537" y="1116807"/>
                  </a:lnTo>
                  <a:lnTo>
                    <a:pt x="306848" y="1115483"/>
                  </a:lnTo>
                  <a:lnTo>
                    <a:pt x="299425" y="1113894"/>
                  </a:lnTo>
                  <a:lnTo>
                    <a:pt x="292001" y="1111510"/>
                  </a:lnTo>
                  <a:lnTo>
                    <a:pt x="284842" y="1108862"/>
                  </a:lnTo>
                  <a:lnTo>
                    <a:pt x="277949" y="1105949"/>
                  </a:lnTo>
                  <a:lnTo>
                    <a:pt x="271320" y="1102241"/>
                  </a:lnTo>
                  <a:lnTo>
                    <a:pt x="264692" y="1098004"/>
                  </a:lnTo>
                  <a:lnTo>
                    <a:pt x="258328" y="1093767"/>
                  </a:lnTo>
                  <a:lnTo>
                    <a:pt x="252761" y="1089000"/>
                  </a:lnTo>
                  <a:lnTo>
                    <a:pt x="246928" y="1083704"/>
                  </a:lnTo>
                  <a:lnTo>
                    <a:pt x="241890" y="1078143"/>
                  </a:lnTo>
                  <a:lnTo>
                    <a:pt x="236852" y="1072317"/>
                  </a:lnTo>
                  <a:lnTo>
                    <a:pt x="232345" y="1066226"/>
                  </a:lnTo>
                  <a:lnTo>
                    <a:pt x="228103" y="1059605"/>
                  </a:lnTo>
                  <a:lnTo>
                    <a:pt x="224391" y="1052455"/>
                  </a:lnTo>
                  <a:lnTo>
                    <a:pt x="221209" y="1045569"/>
                  </a:lnTo>
                  <a:lnTo>
                    <a:pt x="218558" y="1038154"/>
                  </a:lnTo>
                  <a:lnTo>
                    <a:pt x="216437" y="1031004"/>
                  </a:lnTo>
                  <a:lnTo>
                    <a:pt x="214581" y="1023589"/>
                  </a:lnTo>
                  <a:lnTo>
                    <a:pt x="213521" y="1015909"/>
                  </a:lnTo>
                  <a:lnTo>
                    <a:pt x="212990" y="1008494"/>
                  </a:lnTo>
                  <a:lnTo>
                    <a:pt x="212725" y="1000550"/>
                  </a:lnTo>
                  <a:lnTo>
                    <a:pt x="212990" y="993135"/>
                  </a:lnTo>
                  <a:lnTo>
                    <a:pt x="213521" y="985455"/>
                  </a:lnTo>
                  <a:lnTo>
                    <a:pt x="214846" y="978040"/>
                  </a:lnTo>
                  <a:lnTo>
                    <a:pt x="216702" y="970625"/>
                  </a:lnTo>
                  <a:lnTo>
                    <a:pt x="218823" y="963475"/>
                  </a:lnTo>
                  <a:lnTo>
                    <a:pt x="221475" y="956059"/>
                  </a:lnTo>
                  <a:lnTo>
                    <a:pt x="224921" y="949174"/>
                  </a:lnTo>
                  <a:lnTo>
                    <a:pt x="228633" y="942289"/>
                  </a:lnTo>
                  <a:lnTo>
                    <a:pt x="297038" y="823913"/>
                  </a:lnTo>
                  <a:close/>
                  <a:moveTo>
                    <a:pt x="837211" y="711200"/>
                  </a:moveTo>
                  <a:lnTo>
                    <a:pt x="836946" y="821267"/>
                  </a:lnTo>
                  <a:lnTo>
                    <a:pt x="1126800" y="821267"/>
                  </a:lnTo>
                  <a:lnTo>
                    <a:pt x="1136859" y="820738"/>
                  </a:lnTo>
                  <a:lnTo>
                    <a:pt x="1146918" y="819944"/>
                  </a:lnTo>
                  <a:lnTo>
                    <a:pt x="1156712" y="818356"/>
                  </a:lnTo>
                  <a:lnTo>
                    <a:pt x="1165976" y="815975"/>
                  </a:lnTo>
                  <a:lnTo>
                    <a:pt x="1175506" y="813329"/>
                  </a:lnTo>
                  <a:lnTo>
                    <a:pt x="1184506" y="809890"/>
                  </a:lnTo>
                  <a:lnTo>
                    <a:pt x="1193506" y="805921"/>
                  </a:lnTo>
                  <a:lnTo>
                    <a:pt x="1201976" y="801423"/>
                  </a:lnTo>
                  <a:lnTo>
                    <a:pt x="1210447" y="796396"/>
                  </a:lnTo>
                  <a:lnTo>
                    <a:pt x="1218388" y="790575"/>
                  </a:lnTo>
                  <a:lnTo>
                    <a:pt x="1226065" y="784225"/>
                  </a:lnTo>
                  <a:lnTo>
                    <a:pt x="1233212" y="777611"/>
                  </a:lnTo>
                  <a:lnTo>
                    <a:pt x="1239830" y="770467"/>
                  </a:lnTo>
                  <a:lnTo>
                    <a:pt x="1245918" y="763059"/>
                  </a:lnTo>
                  <a:lnTo>
                    <a:pt x="1252006" y="754856"/>
                  </a:lnTo>
                  <a:lnTo>
                    <a:pt x="1257300" y="746654"/>
                  </a:lnTo>
                  <a:lnTo>
                    <a:pt x="1074388" y="1063625"/>
                  </a:lnTo>
                  <a:lnTo>
                    <a:pt x="1070682" y="1069711"/>
                  </a:lnTo>
                  <a:lnTo>
                    <a:pt x="1066447" y="1075003"/>
                  </a:lnTo>
                  <a:lnTo>
                    <a:pt x="1061947" y="1080559"/>
                  </a:lnTo>
                  <a:lnTo>
                    <a:pt x="1057182" y="1085321"/>
                  </a:lnTo>
                  <a:lnTo>
                    <a:pt x="1052417" y="1089819"/>
                  </a:lnTo>
                  <a:lnTo>
                    <a:pt x="1046858" y="1094053"/>
                  </a:lnTo>
                  <a:lnTo>
                    <a:pt x="1041564" y="1097757"/>
                  </a:lnTo>
                  <a:lnTo>
                    <a:pt x="1035741" y="1101461"/>
                  </a:lnTo>
                  <a:lnTo>
                    <a:pt x="1029652" y="1104371"/>
                  </a:lnTo>
                  <a:lnTo>
                    <a:pt x="1023829" y="1107282"/>
                  </a:lnTo>
                  <a:lnTo>
                    <a:pt x="1017476" y="1109398"/>
                  </a:lnTo>
                  <a:lnTo>
                    <a:pt x="1011123" y="1111251"/>
                  </a:lnTo>
                  <a:lnTo>
                    <a:pt x="1004505" y="1112573"/>
                  </a:lnTo>
                  <a:lnTo>
                    <a:pt x="998152" y="1113896"/>
                  </a:lnTo>
                  <a:lnTo>
                    <a:pt x="991535" y="1114426"/>
                  </a:lnTo>
                  <a:lnTo>
                    <a:pt x="984917" y="1114426"/>
                  </a:lnTo>
                  <a:lnTo>
                    <a:pt x="836946" y="1114426"/>
                  </a:lnTo>
                  <a:lnTo>
                    <a:pt x="837211" y="1223963"/>
                  </a:lnTo>
                  <a:lnTo>
                    <a:pt x="830858" y="1216026"/>
                  </a:lnTo>
                  <a:lnTo>
                    <a:pt x="814181" y="1194330"/>
                  </a:lnTo>
                  <a:lnTo>
                    <a:pt x="802799" y="1179513"/>
                  </a:lnTo>
                  <a:lnTo>
                    <a:pt x="790358" y="1162315"/>
                  </a:lnTo>
                  <a:lnTo>
                    <a:pt x="776858" y="1143530"/>
                  </a:lnTo>
                  <a:lnTo>
                    <a:pt x="763093" y="1123686"/>
                  </a:lnTo>
                  <a:lnTo>
                    <a:pt x="749328" y="1102784"/>
                  </a:lnTo>
                  <a:lnTo>
                    <a:pt x="742711" y="1091936"/>
                  </a:lnTo>
                  <a:lnTo>
                    <a:pt x="736093" y="1081353"/>
                  </a:lnTo>
                  <a:lnTo>
                    <a:pt x="729475" y="1070505"/>
                  </a:lnTo>
                  <a:lnTo>
                    <a:pt x="723387" y="1059921"/>
                  </a:lnTo>
                  <a:lnTo>
                    <a:pt x="717563" y="1049338"/>
                  </a:lnTo>
                  <a:lnTo>
                    <a:pt x="712005" y="1039019"/>
                  </a:lnTo>
                  <a:lnTo>
                    <a:pt x="707240" y="1028700"/>
                  </a:lnTo>
                  <a:lnTo>
                    <a:pt x="702740" y="1018646"/>
                  </a:lnTo>
                  <a:lnTo>
                    <a:pt x="698769" y="1009121"/>
                  </a:lnTo>
                  <a:lnTo>
                    <a:pt x="695593" y="999861"/>
                  </a:lnTo>
                  <a:lnTo>
                    <a:pt x="692681" y="991130"/>
                  </a:lnTo>
                  <a:lnTo>
                    <a:pt x="690563" y="982663"/>
                  </a:lnTo>
                  <a:lnTo>
                    <a:pt x="690034" y="978694"/>
                  </a:lnTo>
                  <a:lnTo>
                    <a:pt x="689505" y="974725"/>
                  </a:lnTo>
                  <a:lnTo>
                    <a:pt x="689240" y="971021"/>
                  </a:lnTo>
                  <a:lnTo>
                    <a:pt x="688975" y="967582"/>
                  </a:lnTo>
                  <a:lnTo>
                    <a:pt x="689240" y="964142"/>
                  </a:lnTo>
                  <a:lnTo>
                    <a:pt x="689505" y="960438"/>
                  </a:lnTo>
                  <a:lnTo>
                    <a:pt x="690034" y="956469"/>
                  </a:lnTo>
                  <a:lnTo>
                    <a:pt x="690563" y="952500"/>
                  </a:lnTo>
                  <a:lnTo>
                    <a:pt x="692681" y="944298"/>
                  </a:lnTo>
                  <a:lnTo>
                    <a:pt x="695593" y="935302"/>
                  </a:lnTo>
                  <a:lnTo>
                    <a:pt x="698769" y="926042"/>
                  </a:lnTo>
                  <a:lnTo>
                    <a:pt x="702740" y="916517"/>
                  </a:lnTo>
                  <a:lnTo>
                    <a:pt x="707240" y="906463"/>
                  </a:lnTo>
                  <a:lnTo>
                    <a:pt x="712005" y="896144"/>
                  </a:lnTo>
                  <a:lnTo>
                    <a:pt x="717563" y="886090"/>
                  </a:lnTo>
                  <a:lnTo>
                    <a:pt x="723387" y="875507"/>
                  </a:lnTo>
                  <a:lnTo>
                    <a:pt x="729475" y="864659"/>
                  </a:lnTo>
                  <a:lnTo>
                    <a:pt x="736093" y="854075"/>
                  </a:lnTo>
                  <a:lnTo>
                    <a:pt x="742711" y="843227"/>
                  </a:lnTo>
                  <a:lnTo>
                    <a:pt x="749328" y="832644"/>
                  </a:lnTo>
                  <a:lnTo>
                    <a:pt x="763093" y="811742"/>
                  </a:lnTo>
                  <a:lnTo>
                    <a:pt x="776858" y="791369"/>
                  </a:lnTo>
                  <a:lnTo>
                    <a:pt x="790358" y="772848"/>
                  </a:lnTo>
                  <a:lnTo>
                    <a:pt x="802799" y="755650"/>
                  </a:lnTo>
                  <a:lnTo>
                    <a:pt x="814181" y="740833"/>
                  </a:lnTo>
                  <a:lnTo>
                    <a:pt x="830858" y="719138"/>
                  </a:lnTo>
                  <a:lnTo>
                    <a:pt x="837211" y="711200"/>
                  </a:lnTo>
                  <a:close/>
                  <a:moveTo>
                    <a:pt x="174360" y="454025"/>
                  </a:moveTo>
                  <a:lnTo>
                    <a:pt x="186796" y="454025"/>
                  </a:lnTo>
                  <a:lnTo>
                    <a:pt x="199231" y="454025"/>
                  </a:lnTo>
                  <a:lnTo>
                    <a:pt x="211137" y="454290"/>
                  </a:lnTo>
                  <a:lnTo>
                    <a:pt x="222779" y="454819"/>
                  </a:lnTo>
                  <a:lnTo>
                    <a:pt x="234156" y="455349"/>
                  </a:lnTo>
                  <a:lnTo>
                    <a:pt x="245004" y="456407"/>
                  </a:lnTo>
                  <a:lnTo>
                    <a:pt x="255323" y="457996"/>
                  </a:lnTo>
                  <a:lnTo>
                    <a:pt x="265113" y="459584"/>
                  </a:lnTo>
                  <a:lnTo>
                    <a:pt x="273844" y="461701"/>
                  </a:lnTo>
                  <a:lnTo>
                    <a:pt x="282311" y="464348"/>
                  </a:lnTo>
                  <a:lnTo>
                    <a:pt x="286279" y="465672"/>
                  </a:lnTo>
                  <a:lnTo>
                    <a:pt x="289719" y="466995"/>
                  </a:lnTo>
                  <a:lnTo>
                    <a:pt x="293158" y="468583"/>
                  </a:lnTo>
                  <a:lnTo>
                    <a:pt x="296333" y="470172"/>
                  </a:lnTo>
                  <a:lnTo>
                    <a:pt x="299508" y="472289"/>
                  </a:lnTo>
                  <a:lnTo>
                    <a:pt x="302154" y="474142"/>
                  </a:lnTo>
                  <a:lnTo>
                    <a:pt x="305329" y="476789"/>
                  </a:lnTo>
                  <a:lnTo>
                    <a:pt x="308504" y="479436"/>
                  </a:lnTo>
                  <a:lnTo>
                    <a:pt x="314854" y="484995"/>
                  </a:lnTo>
                  <a:lnTo>
                    <a:pt x="321204" y="491877"/>
                  </a:lnTo>
                  <a:lnTo>
                    <a:pt x="327290" y="499288"/>
                  </a:lnTo>
                  <a:lnTo>
                    <a:pt x="333640" y="507759"/>
                  </a:lnTo>
                  <a:lnTo>
                    <a:pt x="340254" y="516493"/>
                  </a:lnTo>
                  <a:lnTo>
                    <a:pt x="346604" y="526023"/>
                  </a:lnTo>
                  <a:lnTo>
                    <a:pt x="352690" y="535816"/>
                  </a:lnTo>
                  <a:lnTo>
                    <a:pt x="359040" y="546139"/>
                  </a:lnTo>
                  <a:lnTo>
                    <a:pt x="365125" y="556727"/>
                  </a:lnTo>
                  <a:lnTo>
                    <a:pt x="371475" y="567580"/>
                  </a:lnTo>
                  <a:lnTo>
                    <a:pt x="377296" y="578697"/>
                  </a:lnTo>
                  <a:lnTo>
                    <a:pt x="383117" y="589814"/>
                  </a:lnTo>
                  <a:lnTo>
                    <a:pt x="394494" y="612578"/>
                  </a:lnTo>
                  <a:lnTo>
                    <a:pt x="404813" y="634548"/>
                  </a:lnTo>
                  <a:lnTo>
                    <a:pt x="414338" y="655459"/>
                  </a:lnTo>
                  <a:lnTo>
                    <a:pt x="423069" y="674782"/>
                  </a:lnTo>
                  <a:lnTo>
                    <a:pt x="430213" y="691987"/>
                  </a:lnTo>
                  <a:lnTo>
                    <a:pt x="440796" y="717398"/>
                  </a:lnTo>
                  <a:lnTo>
                    <a:pt x="444500" y="726662"/>
                  </a:lnTo>
                  <a:lnTo>
                    <a:pt x="349250" y="671606"/>
                  </a:lnTo>
                  <a:lnTo>
                    <a:pt x="204258" y="922803"/>
                  </a:lnTo>
                  <a:lnTo>
                    <a:pt x="199496" y="931538"/>
                  </a:lnTo>
                  <a:lnTo>
                    <a:pt x="195527" y="940802"/>
                  </a:lnTo>
                  <a:lnTo>
                    <a:pt x="191823" y="949802"/>
                  </a:lnTo>
                  <a:lnTo>
                    <a:pt x="188912" y="959331"/>
                  </a:lnTo>
                  <a:lnTo>
                    <a:pt x="186796" y="968860"/>
                  </a:lnTo>
                  <a:lnTo>
                    <a:pt x="185208" y="978389"/>
                  </a:lnTo>
                  <a:lnTo>
                    <a:pt x="183885" y="988183"/>
                  </a:lnTo>
                  <a:lnTo>
                    <a:pt x="183621" y="997976"/>
                  </a:lnTo>
                  <a:lnTo>
                    <a:pt x="183885" y="1007505"/>
                  </a:lnTo>
                  <a:lnTo>
                    <a:pt x="184944" y="1017299"/>
                  </a:lnTo>
                  <a:lnTo>
                    <a:pt x="186531" y="1027093"/>
                  </a:lnTo>
                  <a:lnTo>
                    <a:pt x="188648" y="1036357"/>
                  </a:lnTo>
                  <a:lnTo>
                    <a:pt x="191558" y="1045886"/>
                  </a:lnTo>
                  <a:lnTo>
                    <a:pt x="194733" y="1055151"/>
                  </a:lnTo>
                  <a:lnTo>
                    <a:pt x="199231" y="1064150"/>
                  </a:lnTo>
                  <a:lnTo>
                    <a:pt x="203729" y="1073150"/>
                  </a:lnTo>
                  <a:lnTo>
                    <a:pt x="20637" y="756044"/>
                  </a:lnTo>
                  <a:lnTo>
                    <a:pt x="17462" y="749691"/>
                  </a:lnTo>
                  <a:lnTo>
                    <a:pt x="14552" y="743338"/>
                  </a:lnTo>
                  <a:lnTo>
                    <a:pt x="12171" y="736721"/>
                  </a:lnTo>
                  <a:lnTo>
                    <a:pt x="10319" y="730104"/>
                  </a:lnTo>
                  <a:lnTo>
                    <a:pt x="8996" y="723751"/>
                  </a:lnTo>
                  <a:lnTo>
                    <a:pt x="7937" y="717133"/>
                  </a:lnTo>
                  <a:lnTo>
                    <a:pt x="7144" y="710251"/>
                  </a:lnTo>
                  <a:lnTo>
                    <a:pt x="7144" y="703634"/>
                  </a:lnTo>
                  <a:lnTo>
                    <a:pt x="7408" y="697016"/>
                  </a:lnTo>
                  <a:lnTo>
                    <a:pt x="8202" y="690399"/>
                  </a:lnTo>
                  <a:lnTo>
                    <a:pt x="9260" y="684046"/>
                  </a:lnTo>
                  <a:lnTo>
                    <a:pt x="10848" y="677429"/>
                  </a:lnTo>
                  <a:lnTo>
                    <a:pt x="12964" y="671076"/>
                  </a:lnTo>
                  <a:lnTo>
                    <a:pt x="15346" y="664724"/>
                  </a:lnTo>
                  <a:lnTo>
                    <a:pt x="17992" y="658900"/>
                  </a:lnTo>
                  <a:lnTo>
                    <a:pt x="21167" y="653077"/>
                  </a:lnTo>
                  <a:lnTo>
                    <a:pt x="95250" y="524964"/>
                  </a:lnTo>
                  <a:lnTo>
                    <a:pt x="0" y="470172"/>
                  </a:lnTo>
                  <a:lnTo>
                    <a:pt x="10054" y="468848"/>
                  </a:lnTo>
                  <a:lnTo>
                    <a:pt x="37306" y="465142"/>
                  </a:lnTo>
                  <a:lnTo>
                    <a:pt x="55827" y="462760"/>
                  </a:lnTo>
                  <a:lnTo>
                    <a:pt x="76994" y="460378"/>
                  </a:lnTo>
                  <a:lnTo>
                    <a:pt x="99748" y="458260"/>
                  </a:lnTo>
                  <a:lnTo>
                    <a:pt x="124089" y="456407"/>
                  </a:lnTo>
                  <a:lnTo>
                    <a:pt x="149225" y="454819"/>
                  </a:lnTo>
                  <a:lnTo>
                    <a:pt x="161660" y="454555"/>
                  </a:lnTo>
                  <a:lnTo>
                    <a:pt x="174360" y="454025"/>
                  </a:lnTo>
                  <a:close/>
                  <a:moveTo>
                    <a:pt x="1100138" y="387350"/>
                  </a:moveTo>
                  <a:lnTo>
                    <a:pt x="1231901" y="615156"/>
                  </a:lnTo>
                  <a:lnTo>
                    <a:pt x="1235605" y="622036"/>
                  </a:lnTo>
                  <a:lnTo>
                    <a:pt x="1239045" y="629179"/>
                  </a:lnTo>
                  <a:lnTo>
                    <a:pt x="1241426" y="636323"/>
                  </a:lnTo>
                  <a:lnTo>
                    <a:pt x="1243807" y="643731"/>
                  </a:lnTo>
                  <a:lnTo>
                    <a:pt x="1245395" y="651140"/>
                  </a:lnTo>
                  <a:lnTo>
                    <a:pt x="1246982" y="658548"/>
                  </a:lnTo>
                  <a:lnTo>
                    <a:pt x="1247512" y="666221"/>
                  </a:lnTo>
                  <a:lnTo>
                    <a:pt x="1247776" y="673629"/>
                  </a:lnTo>
                  <a:lnTo>
                    <a:pt x="1247776" y="681567"/>
                  </a:lnTo>
                  <a:lnTo>
                    <a:pt x="1246982" y="688975"/>
                  </a:lnTo>
                  <a:lnTo>
                    <a:pt x="1245924" y="696648"/>
                  </a:lnTo>
                  <a:lnTo>
                    <a:pt x="1244072" y="704056"/>
                  </a:lnTo>
                  <a:lnTo>
                    <a:pt x="1241691" y="711200"/>
                  </a:lnTo>
                  <a:lnTo>
                    <a:pt x="1239309" y="718608"/>
                  </a:lnTo>
                  <a:lnTo>
                    <a:pt x="1236134" y="725488"/>
                  </a:lnTo>
                  <a:lnTo>
                    <a:pt x="1232430" y="732367"/>
                  </a:lnTo>
                  <a:lnTo>
                    <a:pt x="1228462" y="739246"/>
                  </a:lnTo>
                  <a:lnTo>
                    <a:pt x="1223699" y="745067"/>
                  </a:lnTo>
                  <a:lnTo>
                    <a:pt x="1218937" y="751152"/>
                  </a:lnTo>
                  <a:lnTo>
                    <a:pt x="1213645" y="756973"/>
                  </a:lnTo>
                  <a:lnTo>
                    <a:pt x="1208089" y="762000"/>
                  </a:lnTo>
                  <a:lnTo>
                    <a:pt x="1202003" y="766763"/>
                  </a:lnTo>
                  <a:lnTo>
                    <a:pt x="1195918" y="770996"/>
                  </a:lnTo>
                  <a:lnTo>
                    <a:pt x="1189303" y="775229"/>
                  </a:lnTo>
                  <a:lnTo>
                    <a:pt x="1182689" y="778933"/>
                  </a:lnTo>
                  <a:lnTo>
                    <a:pt x="1175809" y="781579"/>
                  </a:lnTo>
                  <a:lnTo>
                    <a:pt x="1168666" y="784490"/>
                  </a:lnTo>
                  <a:lnTo>
                    <a:pt x="1161257" y="786606"/>
                  </a:lnTo>
                  <a:lnTo>
                    <a:pt x="1153849" y="788194"/>
                  </a:lnTo>
                  <a:lnTo>
                    <a:pt x="1146176" y="789781"/>
                  </a:lnTo>
                  <a:lnTo>
                    <a:pt x="1138503" y="790311"/>
                  </a:lnTo>
                  <a:lnTo>
                    <a:pt x="1130830" y="790575"/>
                  </a:lnTo>
                  <a:lnTo>
                    <a:pt x="994305" y="790575"/>
                  </a:lnTo>
                  <a:lnTo>
                    <a:pt x="846138" y="534194"/>
                  </a:lnTo>
                  <a:lnTo>
                    <a:pt x="1100138" y="387350"/>
                  </a:lnTo>
                  <a:close/>
                  <a:moveTo>
                    <a:pt x="819361" y="30163"/>
                  </a:moveTo>
                  <a:lnTo>
                    <a:pt x="827011" y="30428"/>
                  </a:lnTo>
                  <a:lnTo>
                    <a:pt x="834661" y="31221"/>
                  </a:lnTo>
                  <a:lnTo>
                    <a:pt x="842311" y="32280"/>
                  </a:lnTo>
                  <a:lnTo>
                    <a:pt x="849961" y="34132"/>
                  </a:lnTo>
                  <a:lnTo>
                    <a:pt x="857084" y="36249"/>
                  </a:lnTo>
                  <a:lnTo>
                    <a:pt x="864206" y="39159"/>
                  </a:lnTo>
                  <a:lnTo>
                    <a:pt x="870801" y="42334"/>
                  </a:lnTo>
                  <a:lnTo>
                    <a:pt x="877660" y="45774"/>
                  </a:lnTo>
                  <a:lnTo>
                    <a:pt x="883991" y="49742"/>
                  </a:lnTo>
                  <a:lnTo>
                    <a:pt x="890322" y="54240"/>
                  </a:lnTo>
                  <a:lnTo>
                    <a:pt x="895862" y="59267"/>
                  </a:lnTo>
                  <a:lnTo>
                    <a:pt x="901665" y="64294"/>
                  </a:lnTo>
                  <a:lnTo>
                    <a:pt x="906677" y="70115"/>
                  </a:lnTo>
                  <a:lnTo>
                    <a:pt x="911689" y="75672"/>
                  </a:lnTo>
                  <a:lnTo>
                    <a:pt x="916174" y="82022"/>
                  </a:lnTo>
                  <a:lnTo>
                    <a:pt x="920395" y="88636"/>
                  </a:lnTo>
                  <a:lnTo>
                    <a:pt x="972362" y="179124"/>
                  </a:lnTo>
                  <a:lnTo>
                    <a:pt x="1066801" y="124355"/>
                  </a:lnTo>
                  <a:lnTo>
                    <a:pt x="1063108" y="133615"/>
                  </a:lnTo>
                  <a:lnTo>
                    <a:pt x="1052556" y="159015"/>
                  </a:lnTo>
                  <a:lnTo>
                    <a:pt x="1045434" y="176213"/>
                  </a:lnTo>
                  <a:lnTo>
                    <a:pt x="1036992" y="195793"/>
                  </a:lnTo>
                  <a:lnTo>
                    <a:pt x="1027496" y="216430"/>
                  </a:lnTo>
                  <a:lnTo>
                    <a:pt x="1016944" y="238391"/>
                  </a:lnTo>
                  <a:lnTo>
                    <a:pt x="1005601" y="260880"/>
                  </a:lnTo>
                  <a:lnTo>
                    <a:pt x="999797" y="272257"/>
                  </a:lnTo>
                  <a:lnTo>
                    <a:pt x="993994" y="283105"/>
                  </a:lnTo>
                  <a:lnTo>
                    <a:pt x="987926" y="294218"/>
                  </a:lnTo>
                  <a:lnTo>
                    <a:pt x="981595" y="304801"/>
                  </a:lnTo>
                  <a:lnTo>
                    <a:pt x="975528" y="315120"/>
                  </a:lnTo>
                  <a:lnTo>
                    <a:pt x="969197" y="324645"/>
                  </a:lnTo>
                  <a:lnTo>
                    <a:pt x="962866" y="334170"/>
                  </a:lnTo>
                  <a:lnTo>
                    <a:pt x="956535" y="342901"/>
                  </a:lnTo>
                  <a:lnTo>
                    <a:pt x="949940" y="351368"/>
                  </a:lnTo>
                  <a:lnTo>
                    <a:pt x="943872" y="359041"/>
                  </a:lnTo>
                  <a:lnTo>
                    <a:pt x="937541" y="365655"/>
                  </a:lnTo>
                  <a:lnTo>
                    <a:pt x="931210" y="371476"/>
                  </a:lnTo>
                  <a:lnTo>
                    <a:pt x="928045" y="374122"/>
                  </a:lnTo>
                  <a:lnTo>
                    <a:pt x="925407" y="376503"/>
                  </a:lnTo>
                  <a:lnTo>
                    <a:pt x="922241" y="378620"/>
                  </a:lnTo>
                  <a:lnTo>
                    <a:pt x="919076" y="380472"/>
                  </a:lnTo>
                  <a:lnTo>
                    <a:pt x="915910" y="382059"/>
                  </a:lnTo>
                  <a:lnTo>
                    <a:pt x="912744" y="383912"/>
                  </a:lnTo>
                  <a:lnTo>
                    <a:pt x="909051" y="385234"/>
                  </a:lnTo>
                  <a:lnTo>
                    <a:pt x="905358" y="386822"/>
                  </a:lnTo>
                  <a:lnTo>
                    <a:pt x="897180" y="388939"/>
                  </a:lnTo>
                  <a:lnTo>
                    <a:pt x="887948" y="391320"/>
                  </a:lnTo>
                  <a:lnTo>
                    <a:pt x="878187" y="392907"/>
                  </a:lnTo>
                  <a:lnTo>
                    <a:pt x="868163" y="394495"/>
                  </a:lnTo>
                  <a:lnTo>
                    <a:pt x="857347" y="395289"/>
                  </a:lnTo>
                  <a:lnTo>
                    <a:pt x="846268" y="396082"/>
                  </a:lnTo>
                  <a:lnTo>
                    <a:pt x="834133" y="396612"/>
                  </a:lnTo>
                  <a:lnTo>
                    <a:pt x="822263" y="396876"/>
                  </a:lnTo>
                  <a:lnTo>
                    <a:pt x="809864" y="396876"/>
                  </a:lnTo>
                  <a:lnTo>
                    <a:pt x="797730" y="396876"/>
                  </a:lnTo>
                  <a:lnTo>
                    <a:pt x="784804" y="396347"/>
                  </a:lnTo>
                  <a:lnTo>
                    <a:pt x="772405" y="395818"/>
                  </a:lnTo>
                  <a:lnTo>
                    <a:pt x="747608" y="394495"/>
                  </a:lnTo>
                  <a:lnTo>
                    <a:pt x="723339" y="392643"/>
                  </a:lnTo>
                  <a:lnTo>
                    <a:pt x="700389" y="390526"/>
                  </a:lnTo>
                  <a:lnTo>
                    <a:pt x="679549" y="388145"/>
                  </a:lnTo>
                  <a:lnTo>
                    <a:pt x="661083" y="385764"/>
                  </a:lnTo>
                  <a:lnTo>
                    <a:pt x="633912" y="382059"/>
                  </a:lnTo>
                  <a:lnTo>
                    <a:pt x="623888" y="380737"/>
                  </a:lnTo>
                  <a:lnTo>
                    <a:pt x="719382" y="326761"/>
                  </a:lnTo>
                  <a:lnTo>
                    <a:pt x="650795" y="207434"/>
                  </a:lnTo>
                  <a:lnTo>
                    <a:pt x="697487" y="125942"/>
                  </a:lnTo>
                  <a:lnTo>
                    <a:pt x="718855" y="89430"/>
                  </a:lnTo>
                  <a:lnTo>
                    <a:pt x="722812" y="82551"/>
                  </a:lnTo>
                  <a:lnTo>
                    <a:pt x="727032" y="76201"/>
                  </a:lnTo>
                  <a:lnTo>
                    <a:pt x="732044" y="70380"/>
                  </a:lnTo>
                  <a:lnTo>
                    <a:pt x="737320" y="64559"/>
                  </a:lnTo>
                  <a:lnTo>
                    <a:pt x="742860" y="59532"/>
                  </a:lnTo>
                  <a:lnTo>
                    <a:pt x="748400" y="54505"/>
                  </a:lnTo>
                  <a:lnTo>
                    <a:pt x="754731" y="50007"/>
                  </a:lnTo>
                  <a:lnTo>
                    <a:pt x="761062" y="46038"/>
                  </a:lnTo>
                  <a:lnTo>
                    <a:pt x="767921" y="42334"/>
                  </a:lnTo>
                  <a:lnTo>
                    <a:pt x="774779" y="39159"/>
                  </a:lnTo>
                  <a:lnTo>
                    <a:pt x="781902" y="36513"/>
                  </a:lnTo>
                  <a:lnTo>
                    <a:pt x="789024" y="34396"/>
                  </a:lnTo>
                  <a:lnTo>
                    <a:pt x="796411" y="32280"/>
                  </a:lnTo>
                  <a:lnTo>
                    <a:pt x="804061" y="31221"/>
                  </a:lnTo>
                  <a:lnTo>
                    <a:pt x="811711" y="30428"/>
                  </a:lnTo>
                  <a:lnTo>
                    <a:pt x="819361" y="30163"/>
                  </a:lnTo>
                  <a:close/>
                  <a:moveTo>
                    <a:pt x="454607" y="0"/>
                  </a:moveTo>
                  <a:lnTo>
                    <a:pt x="820738" y="0"/>
                  </a:lnTo>
                  <a:lnTo>
                    <a:pt x="810936" y="264"/>
                  </a:lnTo>
                  <a:lnTo>
                    <a:pt x="801133" y="1320"/>
                  </a:lnTo>
                  <a:lnTo>
                    <a:pt x="791331" y="2904"/>
                  </a:lnTo>
                  <a:lnTo>
                    <a:pt x="782059" y="5280"/>
                  </a:lnTo>
                  <a:lnTo>
                    <a:pt x="772786" y="7656"/>
                  </a:lnTo>
                  <a:lnTo>
                    <a:pt x="764044" y="11087"/>
                  </a:lnTo>
                  <a:lnTo>
                    <a:pt x="755301" y="15047"/>
                  </a:lnTo>
                  <a:lnTo>
                    <a:pt x="747088" y="19799"/>
                  </a:lnTo>
                  <a:lnTo>
                    <a:pt x="738875" y="24551"/>
                  </a:lnTo>
                  <a:lnTo>
                    <a:pt x="730927" y="30358"/>
                  </a:lnTo>
                  <a:lnTo>
                    <a:pt x="723774" y="36166"/>
                  </a:lnTo>
                  <a:lnTo>
                    <a:pt x="716621" y="42765"/>
                  </a:lnTo>
                  <a:lnTo>
                    <a:pt x="710263" y="49893"/>
                  </a:lnTo>
                  <a:lnTo>
                    <a:pt x="704170" y="57548"/>
                  </a:lnTo>
                  <a:lnTo>
                    <a:pt x="698341" y="65468"/>
                  </a:lnTo>
                  <a:lnTo>
                    <a:pt x="693043" y="73915"/>
                  </a:lnTo>
                  <a:lnTo>
                    <a:pt x="566672" y="291701"/>
                  </a:lnTo>
                  <a:lnTo>
                    <a:pt x="466529" y="465138"/>
                  </a:lnTo>
                  <a:lnTo>
                    <a:pt x="211138" y="318100"/>
                  </a:lnTo>
                  <a:lnTo>
                    <a:pt x="230743" y="283782"/>
                  </a:lnTo>
                  <a:lnTo>
                    <a:pt x="276046" y="204587"/>
                  </a:lnTo>
                  <a:lnTo>
                    <a:pt x="327972" y="115361"/>
                  </a:lnTo>
                  <a:lnTo>
                    <a:pt x="349696" y="78139"/>
                  </a:lnTo>
                  <a:lnTo>
                    <a:pt x="365591" y="51741"/>
                  </a:lnTo>
                  <a:lnTo>
                    <a:pt x="369300" y="46197"/>
                  </a:lnTo>
                  <a:lnTo>
                    <a:pt x="373009" y="40917"/>
                  </a:lnTo>
                  <a:lnTo>
                    <a:pt x="377248" y="35638"/>
                  </a:lnTo>
                  <a:lnTo>
                    <a:pt x="382017" y="30886"/>
                  </a:lnTo>
                  <a:lnTo>
                    <a:pt x="386786" y="26398"/>
                  </a:lnTo>
                  <a:lnTo>
                    <a:pt x="391819" y="21911"/>
                  </a:lnTo>
                  <a:lnTo>
                    <a:pt x="397118" y="17951"/>
                  </a:lnTo>
                  <a:lnTo>
                    <a:pt x="402681" y="14519"/>
                  </a:lnTo>
                  <a:lnTo>
                    <a:pt x="408510" y="11087"/>
                  </a:lnTo>
                  <a:lnTo>
                    <a:pt x="414603" y="8448"/>
                  </a:lnTo>
                  <a:lnTo>
                    <a:pt x="420696" y="6072"/>
                  </a:lnTo>
                  <a:lnTo>
                    <a:pt x="427055" y="3696"/>
                  </a:lnTo>
                  <a:lnTo>
                    <a:pt x="433678" y="2112"/>
                  </a:lnTo>
                  <a:lnTo>
                    <a:pt x="440566" y="792"/>
                  </a:lnTo>
                  <a:lnTo>
                    <a:pt x="447454" y="264"/>
                  </a:lnTo>
                  <a:lnTo>
                    <a:pt x="454607" y="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grpSp>
      <p:sp>
        <p:nvSpPr>
          <p:cNvPr id="29" name="TextBox 15">
            <a:extLst>
              <a:ext uri="{FF2B5EF4-FFF2-40B4-BE49-F238E27FC236}">
                <a16:creationId xmlns:a16="http://schemas.microsoft.com/office/drawing/2014/main" id="{54D4BD56-104D-4DE0-91BC-E9927BCA2A94}"/>
              </a:ext>
            </a:extLst>
          </p:cNvPr>
          <p:cNvSpPr>
            <a:spLocks noChangeArrowheads="1"/>
          </p:cNvSpPr>
          <p:nvPr/>
        </p:nvSpPr>
        <p:spPr bwMode="auto">
          <a:xfrm>
            <a:off x="5250144" y="1868805"/>
            <a:ext cx="265459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4000" b="1" dirty="0">
                <a:solidFill>
                  <a:srgbClr val="427172"/>
                </a:solidFill>
                <a:latin typeface="微软雅黑" pitchFamily="34" charset="-122"/>
                <a:ea typeface="微软雅黑" pitchFamily="34" charset="-122"/>
              </a:rPr>
              <a:t>上线项目</a:t>
            </a:r>
            <a:endParaRPr lang="en-US" altLang="zh-CN" sz="4000" dirty="0">
              <a:solidFill>
                <a:srgbClr val="427172"/>
              </a:solidFill>
              <a:latin typeface="微软雅黑" pitchFamily="34" charset="-122"/>
              <a:ea typeface="微软雅黑" pitchFamily="34" charset="-122"/>
            </a:endParaRPr>
          </a:p>
          <a:p>
            <a:endParaRPr lang="zh-CN" altLang="en-US" sz="1600" dirty="0">
              <a:solidFill>
                <a:srgbClr val="427172"/>
              </a:solidFill>
              <a:latin typeface="微软雅黑" pitchFamily="34" charset="-122"/>
              <a:ea typeface="微软雅黑" pitchFamily="34" charset="-122"/>
              <a:sym typeface="微软雅黑" pitchFamily="34" charset="-122"/>
            </a:endParaRPr>
          </a:p>
        </p:txBody>
      </p:sp>
      <p:sp>
        <p:nvSpPr>
          <p:cNvPr id="31" name="TextBox 15">
            <a:extLst>
              <a:ext uri="{FF2B5EF4-FFF2-40B4-BE49-F238E27FC236}">
                <a16:creationId xmlns:a16="http://schemas.microsoft.com/office/drawing/2014/main" id="{7F90E9BD-8A6D-4381-8B3D-1450CCC6432B}"/>
              </a:ext>
            </a:extLst>
          </p:cNvPr>
          <p:cNvSpPr>
            <a:spLocks noChangeArrowheads="1"/>
          </p:cNvSpPr>
          <p:nvPr/>
        </p:nvSpPr>
        <p:spPr bwMode="auto">
          <a:xfrm>
            <a:off x="5250144" y="3367522"/>
            <a:ext cx="265459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4000" b="1" dirty="0">
                <a:solidFill>
                  <a:srgbClr val="427172"/>
                </a:solidFill>
                <a:latin typeface="微软雅黑" pitchFamily="34" charset="-122"/>
                <a:ea typeface="微软雅黑" pitchFamily="34" charset="-122"/>
              </a:rPr>
              <a:t>寻求合作</a:t>
            </a:r>
            <a:endParaRPr lang="en-US" altLang="zh-CN" sz="4000" dirty="0">
              <a:solidFill>
                <a:srgbClr val="427172"/>
              </a:solidFill>
              <a:latin typeface="微软雅黑" pitchFamily="34" charset="-122"/>
              <a:ea typeface="微软雅黑" pitchFamily="34" charset="-122"/>
            </a:endParaRPr>
          </a:p>
          <a:p>
            <a:endParaRPr lang="zh-CN" altLang="en-US" sz="1600" dirty="0">
              <a:solidFill>
                <a:srgbClr val="427172"/>
              </a:solidFill>
              <a:latin typeface="微软雅黑" pitchFamily="34" charset="-122"/>
              <a:ea typeface="微软雅黑" pitchFamily="34" charset="-122"/>
              <a:sym typeface="微软雅黑" pitchFamily="34" charset="-122"/>
            </a:endParaRPr>
          </a:p>
        </p:txBody>
      </p:sp>
      <p:sp>
        <p:nvSpPr>
          <p:cNvPr id="32" name="TextBox 15">
            <a:extLst>
              <a:ext uri="{FF2B5EF4-FFF2-40B4-BE49-F238E27FC236}">
                <a16:creationId xmlns:a16="http://schemas.microsoft.com/office/drawing/2014/main" id="{EB96B22F-E12B-4795-9712-06159C4F1CE0}"/>
              </a:ext>
            </a:extLst>
          </p:cNvPr>
          <p:cNvSpPr>
            <a:spLocks noChangeArrowheads="1"/>
          </p:cNvSpPr>
          <p:nvPr/>
        </p:nvSpPr>
        <p:spPr bwMode="auto">
          <a:xfrm>
            <a:off x="5250144" y="4804291"/>
            <a:ext cx="26545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4000" b="1" dirty="0">
                <a:solidFill>
                  <a:srgbClr val="427172"/>
                </a:solidFill>
                <a:latin typeface="微软雅黑" pitchFamily="34" charset="-122"/>
                <a:ea typeface="微软雅黑" pitchFamily="34" charset="-122"/>
              </a:rPr>
              <a:t>思考运营</a:t>
            </a:r>
            <a:endParaRPr lang="zh-CN" altLang="en-US" sz="1600" dirty="0">
              <a:solidFill>
                <a:srgbClr val="427172"/>
              </a:solidFill>
              <a:latin typeface="微软雅黑" pitchFamily="34" charset="-122"/>
              <a:ea typeface="微软雅黑" pitchFamily="34" charset="-122"/>
              <a:sym typeface="微软雅黑" pitchFamily="34" charset="-122"/>
            </a:endParaRPr>
          </a:p>
        </p:txBody>
      </p:sp>
      <p:sp>
        <p:nvSpPr>
          <p:cNvPr id="33" name="TextBox 15">
            <a:extLst>
              <a:ext uri="{FF2B5EF4-FFF2-40B4-BE49-F238E27FC236}">
                <a16:creationId xmlns:a16="http://schemas.microsoft.com/office/drawing/2014/main" id="{59CBFE59-9E5A-44CC-B510-F2372148AE98}"/>
              </a:ext>
            </a:extLst>
          </p:cNvPr>
          <p:cNvSpPr>
            <a:spLocks noChangeArrowheads="1"/>
          </p:cNvSpPr>
          <p:nvPr/>
        </p:nvSpPr>
        <p:spPr bwMode="auto">
          <a:xfrm>
            <a:off x="620270" y="595590"/>
            <a:ext cx="367203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5400" b="1" dirty="0">
                <a:solidFill>
                  <a:srgbClr val="427172"/>
                </a:solidFill>
                <a:latin typeface="微软雅黑" pitchFamily="34" charset="-122"/>
                <a:ea typeface="微软雅黑" pitchFamily="34" charset="-122"/>
              </a:rPr>
              <a:t>总结与期望</a:t>
            </a:r>
            <a:endParaRPr lang="en-US" altLang="zh-CN" sz="5400" dirty="0">
              <a:solidFill>
                <a:srgbClr val="427172"/>
              </a:solidFill>
              <a:latin typeface="微软雅黑" pitchFamily="34" charset="-122"/>
              <a:ea typeface="微软雅黑" pitchFamily="34" charset="-122"/>
            </a:endParaRPr>
          </a:p>
          <a:p>
            <a:endParaRPr lang="zh-CN" altLang="en-US" sz="1600" dirty="0">
              <a:solidFill>
                <a:srgbClr val="427172"/>
              </a:solidFill>
              <a:latin typeface="微软雅黑" pitchFamily="34" charset="-122"/>
              <a:ea typeface="微软雅黑" pitchFamily="34" charset="-122"/>
              <a:sym typeface="微软雅黑" pitchFamily="34" charset="-122"/>
            </a:endParaRPr>
          </a:p>
        </p:txBody>
      </p:sp>
      <p:sp>
        <p:nvSpPr>
          <p:cNvPr id="34" name="矩形 33">
            <a:extLst>
              <a:ext uri="{FF2B5EF4-FFF2-40B4-BE49-F238E27FC236}">
                <a16:creationId xmlns:a16="http://schemas.microsoft.com/office/drawing/2014/main" id="{6B5C3503-3341-4B6F-B5BE-F6988B5FC483}"/>
              </a:ext>
            </a:extLst>
          </p:cNvPr>
          <p:cNvSpPr/>
          <p:nvPr/>
        </p:nvSpPr>
        <p:spPr bwMode="auto">
          <a:xfrm>
            <a:off x="0" y="0"/>
            <a:ext cx="12192000" cy="6858000"/>
          </a:xfrm>
          <a:prstGeom prst="rect">
            <a:avLst/>
          </a:prstGeom>
          <a:solidFill>
            <a:srgbClr val="42717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pic>
        <p:nvPicPr>
          <p:cNvPr id="35" name="图片 34">
            <a:extLst>
              <a:ext uri="{FF2B5EF4-FFF2-40B4-BE49-F238E27FC236}">
                <a16:creationId xmlns:a16="http://schemas.microsoft.com/office/drawing/2014/main" id="{CBD4A088-316D-4FFE-A180-6D3EA9CAA0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25"/>
            <a:ext cx="12192000" cy="6858000"/>
          </a:xfrm>
          <a:prstGeom prst="rect">
            <a:avLst/>
          </a:prstGeom>
        </p:spPr>
      </p:pic>
      <p:pic>
        <p:nvPicPr>
          <p:cNvPr id="36" name="图片 35">
            <a:extLst>
              <a:ext uri="{FF2B5EF4-FFF2-40B4-BE49-F238E27FC236}">
                <a16:creationId xmlns:a16="http://schemas.microsoft.com/office/drawing/2014/main" id="{5A751680-D1D4-48E6-918E-964A5AD5C3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236"/>
            <a:ext cx="12192000" cy="6858000"/>
          </a:xfrm>
          <a:prstGeom prst="rect">
            <a:avLst/>
          </a:prstGeom>
        </p:spPr>
      </p:pic>
      <p:pic>
        <p:nvPicPr>
          <p:cNvPr id="37" name="图片 36">
            <a:extLst>
              <a:ext uri="{FF2B5EF4-FFF2-40B4-BE49-F238E27FC236}">
                <a16:creationId xmlns:a16="http://schemas.microsoft.com/office/drawing/2014/main" id="{56D5B391-1A2F-4137-97D3-BF63E3462C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050"/>
            <a:ext cx="12192000" cy="6858000"/>
          </a:xfrm>
          <a:prstGeom prst="rect">
            <a:avLst/>
          </a:prstGeom>
        </p:spPr>
      </p:pic>
      <p:sp>
        <p:nvSpPr>
          <p:cNvPr id="38" name="矩形 5">
            <a:extLst>
              <a:ext uri="{FF2B5EF4-FFF2-40B4-BE49-F238E27FC236}">
                <a16:creationId xmlns:a16="http://schemas.microsoft.com/office/drawing/2014/main" id="{35DC0426-4B66-4844-851C-ADD5ABE5AB55}"/>
              </a:ext>
            </a:extLst>
          </p:cNvPr>
          <p:cNvSpPr>
            <a:spLocks noChangeArrowheads="1"/>
          </p:cNvSpPr>
          <p:nvPr/>
        </p:nvSpPr>
        <p:spPr bwMode="auto">
          <a:xfrm rot="-1251912">
            <a:off x="2530475" y="1505238"/>
            <a:ext cx="713105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zh-CN" altLang="en-US" sz="4400" b="1" dirty="0">
                <a:solidFill>
                  <a:srgbClr val="22F2CC"/>
                </a:solidFill>
                <a:latin typeface="微软雅黑" pitchFamily="34" charset="-122"/>
                <a:ea typeface="微软雅黑" pitchFamily="34" charset="-122"/>
              </a:rPr>
              <a:t>虹软图像风格转换应用</a:t>
            </a:r>
            <a:endParaRPr lang="zh-CN" altLang="en-US" sz="4400" b="1" dirty="0">
              <a:solidFill>
                <a:srgbClr val="22F2CC"/>
              </a:solidFill>
              <a:latin typeface="微软雅黑" pitchFamily="34" charset="-122"/>
              <a:ea typeface="微软雅黑" pitchFamily="34" charset="-122"/>
              <a:sym typeface="Times New Roman" pitchFamily="18" charset="0"/>
            </a:endParaRPr>
          </a:p>
          <a:p>
            <a:pPr>
              <a:buFont typeface="Arial" pitchFamily="34" charset="0"/>
              <a:buNone/>
            </a:pPr>
            <a:r>
              <a:rPr lang="en-US" altLang="zh-CN" sz="4400" b="1" dirty="0">
                <a:solidFill>
                  <a:schemeClr val="bg1"/>
                </a:solidFill>
                <a:latin typeface="微软雅黑" pitchFamily="34" charset="-122"/>
                <a:ea typeface="微软雅黑" pitchFamily="34" charset="-122"/>
                <a:sym typeface="Times New Roman" pitchFamily="18" charset="0"/>
              </a:rPr>
              <a:t> </a:t>
            </a:r>
            <a:r>
              <a:rPr lang="en-US" altLang="zh-CN" sz="7200" b="1" dirty="0" err="1">
                <a:solidFill>
                  <a:srgbClr val="FFA146"/>
                </a:solidFill>
                <a:latin typeface="微软雅黑" pitchFamily="34" charset="-122"/>
                <a:ea typeface="微软雅黑" pitchFamily="34" charset="-122"/>
                <a:sym typeface="Times New Roman" pitchFamily="18" charset="0"/>
              </a:rPr>
              <a:t>TooCool</a:t>
            </a:r>
            <a:r>
              <a:rPr lang="en-US" altLang="zh-CN" sz="7200" b="1" dirty="0">
                <a:solidFill>
                  <a:srgbClr val="FFA146"/>
                </a:solidFill>
                <a:latin typeface="微软雅黑" pitchFamily="34" charset="-122"/>
                <a:ea typeface="微软雅黑" pitchFamily="34" charset="-122"/>
                <a:sym typeface="Times New Roman" pitchFamily="18" charset="0"/>
              </a:rPr>
              <a:t>—</a:t>
            </a:r>
            <a:r>
              <a:rPr lang="zh-CN" altLang="en-US" sz="7200" b="1" dirty="0">
                <a:solidFill>
                  <a:srgbClr val="FFA146"/>
                </a:solidFill>
                <a:latin typeface="微软雅黑" pitchFamily="34" charset="-122"/>
                <a:ea typeface="微软雅黑" pitchFamily="34" charset="-122"/>
                <a:sym typeface="Times New Roman" pitchFamily="18" charset="0"/>
              </a:rPr>
              <a:t>图酷</a:t>
            </a:r>
            <a:endParaRPr lang="zh-CN" altLang="en-US" sz="1400" dirty="0"/>
          </a:p>
        </p:txBody>
      </p:sp>
      <p:sp>
        <p:nvSpPr>
          <p:cNvPr id="39" name="文本框 7">
            <a:extLst>
              <a:ext uri="{FF2B5EF4-FFF2-40B4-BE49-F238E27FC236}">
                <a16:creationId xmlns:a16="http://schemas.microsoft.com/office/drawing/2014/main" id="{43A638D9-F487-4C40-9C60-0FA2CE8FC8E3}"/>
              </a:ext>
            </a:extLst>
          </p:cNvPr>
          <p:cNvSpPr>
            <a:spLocks noChangeArrowheads="1"/>
          </p:cNvSpPr>
          <p:nvPr/>
        </p:nvSpPr>
        <p:spPr bwMode="auto">
          <a:xfrm rot="-1251914">
            <a:off x="5597525" y="3808204"/>
            <a:ext cx="22907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zh-CN" altLang="en-US" sz="1600" dirty="0">
                <a:solidFill>
                  <a:schemeClr val="bg1"/>
                </a:solidFill>
                <a:latin typeface="微软雅黑" pitchFamily="34" charset="-122"/>
                <a:ea typeface="微软雅黑" pitchFamily="34" charset="-122"/>
                <a:sym typeface="微软雅黑" pitchFamily="34" charset="-122"/>
              </a:rPr>
              <a:t>谢谢观看，请多多指教。</a:t>
            </a:r>
          </a:p>
        </p:txBody>
      </p:sp>
      <p:sp>
        <p:nvSpPr>
          <p:cNvPr id="40" name="KSO_Shape">
            <a:extLst>
              <a:ext uri="{FF2B5EF4-FFF2-40B4-BE49-F238E27FC236}">
                <a16:creationId xmlns:a16="http://schemas.microsoft.com/office/drawing/2014/main" id="{BB457587-D210-4DED-8021-EBEAEC820392}"/>
              </a:ext>
            </a:extLst>
          </p:cNvPr>
          <p:cNvSpPr>
            <a:spLocks noChangeArrowheads="1"/>
          </p:cNvSpPr>
          <p:nvPr/>
        </p:nvSpPr>
        <p:spPr bwMode="auto">
          <a:xfrm>
            <a:off x="6832600" y="5048250"/>
            <a:ext cx="1524000" cy="1612900"/>
          </a:xfrm>
          <a:custGeom>
            <a:avLst/>
            <a:gdLst>
              <a:gd name="T0" fmla="*/ 2147483647 w 3476"/>
              <a:gd name="T1" fmla="*/ 2147483647 h 3680"/>
              <a:gd name="T2" fmla="*/ 2147483647 w 3476"/>
              <a:gd name="T3" fmla="*/ 2147483647 h 3680"/>
              <a:gd name="T4" fmla="*/ 2147483647 w 3476"/>
              <a:gd name="T5" fmla="*/ 2147483647 h 3680"/>
              <a:gd name="T6" fmla="*/ 2147483647 w 3476"/>
              <a:gd name="T7" fmla="*/ 2147483647 h 3680"/>
              <a:gd name="T8" fmla="*/ 2147483647 w 3476"/>
              <a:gd name="T9" fmla="*/ 2147483647 h 3680"/>
              <a:gd name="T10" fmla="*/ 2147483647 w 3476"/>
              <a:gd name="T11" fmla="*/ 2147483647 h 3680"/>
              <a:gd name="T12" fmla="*/ 2147483647 w 3476"/>
              <a:gd name="T13" fmla="*/ 2147483647 h 3680"/>
              <a:gd name="T14" fmla="*/ 2147483647 w 3476"/>
              <a:gd name="T15" fmla="*/ 2147483647 h 3680"/>
              <a:gd name="T16" fmla="*/ 2147483647 w 3476"/>
              <a:gd name="T17" fmla="*/ 2147483647 h 3680"/>
              <a:gd name="T18" fmla="*/ 2147483647 w 3476"/>
              <a:gd name="T19" fmla="*/ 2147483647 h 3680"/>
              <a:gd name="T20" fmla="*/ 2147483647 w 3476"/>
              <a:gd name="T21" fmla="*/ 2147483647 h 3680"/>
              <a:gd name="T22" fmla="*/ 2147483647 w 3476"/>
              <a:gd name="T23" fmla="*/ 2147483647 h 3680"/>
              <a:gd name="T24" fmla="*/ 2147483647 w 3476"/>
              <a:gd name="T25" fmla="*/ 2147483647 h 3680"/>
              <a:gd name="T26" fmla="*/ 2147483647 w 3476"/>
              <a:gd name="T27" fmla="*/ 2147483647 h 3680"/>
              <a:gd name="T28" fmla="*/ 2147483647 w 3476"/>
              <a:gd name="T29" fmla="*/ 2147483647 h 3680"/>
              <a:gd name="T30" fmla="*/ 2147483647 w 3476"/>
              <a:gd name="T31" fmla="*/ 2147483647 h 3680"/>
              <a:gd name="T32" fmla="*/ 2147483647 w 3476"/>
              <a:gd name="T33" fmla="*/ 2147483647 h 3680"/>
              <a:gd name="T34" fmla="*/ 2147483647 w 3476"/>
              <a:gd name="T35" fmla="*/ 2147483647 h 3680"/>
              <a:gd name="T36" fmla="*/ 0 w 3476"/>
              <a:gd name="T37" fmla="*/ 2147483647 h 3680"/>
              <a:gd name="T38" fmla="*/ 2147483647 w 3476"/>
              <a:gd name="T39" fmla="*/ 2147483647 h 3680"/>
              <a:gd name="T40" fmla="*/ 2147483647 w 3476"/>
              <a:gd name="T41" fmla="*/ 2147483647 h 3680"/>
              <a:gd name="T42" fmla="*/ 2147483647 w 3476"/>
              <a:gd name="T43" fmla="*/ 2147483647 h 3680"/>
              <a:gd name="T44" fmla="*/ 2147483647 w 3476"/>
              <a:gd name="T45" fmla="*/ 375932804 h 3680"/>
              <a:gd name="T46" fmla="*/ 2147483647 w 3476"/>
              <a:gd name="T47" fmla="*/ 2147483647 h 3680"/>
              <a:gd name="T48" fmla="*/ 0 w 3476"/>
              <a:gd name="T49" fmla="*/ 2147483647 h 3680"/>
              <a:gd name="T50" fmla="*/ 2147483647 w 3476"/>
              <a:gd name="T51" fmla="*/ 2147483647 h 3680"/>
              <a:gd name="T52" fmla="*/ 2147483647 w 3476"/>
              <a:gd name="T53" fmla="*/ 2147483647 h 3680"/>
              <a:gd name="T54" fmla="*/ 2147483647 w 3476"/>
              <a:gd name="T55" fmla="*/ 2147483647 h 3680"/>
              <a:gd name="T56" fmla="*/ 2147483647 w 3476"/>
              <a:gd name="T57" fmla="*/ 2147483647 h 3680"/>
              <a:gd name="T58" fmla="*/ 2147483647 w 3476"/>
              <a:gd name="T59" fmla="*/ 2147483647 h 3680"/>
              <a:gd name="T60" fmla="*/ 2147483647 w 3476"/>
              <a:gd name="T61" fmla="*/ 2147483647 h 3680"/>
              <a:gd name="T62" fmla="*/ 2147483647 w 3476"/>
              <a:gd name="T63" fmla="*/ 2147483647 h 3680"/>
              <a:gd name="T64" fmla="*/ 2147483647 w 3476"/>
              <a:gd name="T65" fmla="*/ 2147483647 h 3680"/>
              <a:gd name="T66" fmla="*/ 2147483647 w 3476"/>
              <a:gd name="T67" fmla="*/ 2147483647 h 3680"/>
              <a:gd name="T68" fmla="*/ 2147483647 w 3476"/>
              <a:gd name="T69" fmla="*/ 2147483647 h 3680"/>
              <a:gd name="T70" fmla="*/ 2147483647 w 3476"/>
              <a:gd name="T71" fmla="*/ 2147483647 h 3680"/>
              <a:gd name="T72" fmla="*/ 2147483647 w 3476"/>
              <a:gd name="T73" fmla="*/ 2147483647 h 368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476"/>
              <a:gd name="T112" fmla="*/ 0 h 3680"/>
              <a:gd name="T113" fmla="*/ 3476 w 3476"/>
              <a:gd name="T114" fmla="*/ 3680 h 368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476" h="3680">
                <a:moveTo>
                  <a:pt x="1280" y="921"/>
                </a:moveTo>
                <a:cubicBezTo>
                  <a:pt x="1329" y="985"/>
                  <a:pt x="1340" y="1066"/>
                  <a:pt x="1318" y="1137"/>
                </a:cubicBezTo>
                <a:cubicBezTo>
                  <a:pt x="1477" y="1346"/>
                  <a:pt x="1477" y="1346"/>
                  <a:pt x="1477" y="1346"/>
                </a:cubicBezTo>
                <a:cubicBezTo>
                  <a:pt x="2227" y="777"/>
                  <a:pt x="2227" y="777"/>
                  <a:pt x="2227" y="777"/>
                </a:cubicBezTo>
                <a:cubicBezTo>
                  <a:pt x="2522" y="1184"/>
                  <a:pt x="2497" y="1730"/>
                  <a:pt x="2195" y="2107"/>
                </a:cubicBezTo>
                <a:cubicBezTo>
                  <a:pt x="3077" y="3044"/>
                  <a:pt x="3077" y="3044"/>
                  <a:pt x="3077" y="3044"/>
                </a:cubicBezTo>
                <a:cubicBezTo>
                  <a:pt x="3476" y="3044"/>
                  <a:pt x="3476" y="3044"/>
                  <a:pt x="3476" y="3044"/>
                </a:cubicBezTo>
                <a:cubicBezTo>
                  <a:pt x="3476" y="3680"/>
                  <a:pt x="3476" y="3680"/>
                  <a:pt x="3476" y="3680"/>
                </a:cubicBezTo>
                <a:cubicBezTo>
                  <a:pt x="1431" y="3680"/>
                  <a:pt x="1431" y="3680"/>
                  <a:pt x="1431" y="3680"/>
                </a:cubicBezTo>
                <a:cubicBezTo>
                  <a:pt x="1431" y="3044"/>
                  <a:pt x="1431" y="3044"/>
                  <a:pt x="1431" y="3044"/>
                </a:cubicBezTo>
                <a:cubicBezTo>
                  <a:pt x="1566" y="3044"/>
                  <a:pt x="1566" y="3044"/>
                  <a:pt x="1566" y="3044"/>
                </a:cubicBezTo>
                <a:cubicBezTo>
                  <a:pt x="1566" y="2494"/>
                  <a:pt x="1566" y="2494"/>
                  <a:pt x="1566" y="2494"/>
                </a:cubicBezTo>
                <a:cubicBezTo>
                  <a:pt x="1171" y="2577"/>
                  <a:pt x="746" y="2438"/>
                  <a:pt x="480" y="2102"/>
                </a:cubicBezTo>
                <a:cubicBezTo>
                  <a:pt x="1251" y="1517"/>
                  <a:pt x="1251" y="1517"/>
                  <a:pt x="1251" y="1517"/>
                </a:cubicBezTo>
                <a:cubicBezTo>
                  <a:pt x="1090" y="1304"/>
                  <a:pt x="1090" y="1304"/>
                  <a:pt x="1090" y="1304"/>
                </a:cubicBezTo>
                <a:cubicBezTo>
                  <a:pt x="1018" y="1304"/>
                  <a:pt x="947" y="1272"/>
                  <a:pt x="900" y="1210"/>
                </a:cubicBezTo>
                <a:cubicBezTo>
                  <a:pt x="820" y="1105"/>
                  <a:pt x="841" y="955"/>
                  <a:pt x="946" y="875"/>
                </a:cubicBezTo>
                <a:cubicBezTo>
                  <a:pt x="1051" y="796"/>
                  <a:pt x="1201" y="816"/>
                  <a:pt x="1280" y="921"/>
                </a:cubicBezTo>
                <a:close/>
                <a:moveTo>
                  <a:pt x="0" y="851"/>
                </a:moveTo>
                <a:cubicBezTo>
                  <a:pt x="217" y="914"/>
                  <a:pt x="217" y="914"/>
                  <a:pt x="217" y="914"/>
                </a:cubicBezTo>
                <a:cubicBezTo>
                  <a:pt x="286" y="678"/>
                  <a:pt x="401" y="506"/>
                  <a:pt x="562" y="394"/>
                </a:cubicBezTo>
                <a:cubicBezTo>
                  <a:pt x="726" y="281"/>
                  <a:pt x="940" y="227"/>
                  <a:pt x="1202" y="230"/>
                </a:cubicBezTo>
                <a:cubicBezTo>
                  <a:pt x="1204" y="4"/>
                  <a:pt x="1204" y="4"/>
                  <a:pt x="1204" y="4"/>
                </a:cubicBezTo>
                <a:cubicBezTo>
                  <a:pt x="894" y="0"/>
                  <a:pt x="636" y="68"/>
                  <a:pt x="434" y="208"/>
                </a:cubicBezTo>
                <a:cubicBezTo>
                  <a:pt x="229" y="350"/>
                  <a:pt x="84" y="564"/>
                  <a:pt x="0" y="851"/>
                </a:cubicBezTo>
                <a:close/>
                <a:moveTo>
                  <a:pt x="447" y="899"/>
                </a:moveTo>
                <a:cubicBezTo>
                  <a:pt x="665" y="962"/>
                  <a:pt x="665" y="962"/>
                  <a:pt x="665" y="962"/>
                </a:cubicBezTo>
                <a:cubicBezTo>
                  <a:pt x="698" y="848"/>
                  <a:pt x="753" y="765"/>
                  <a:pt x="830" y="712"/>
                </a:cubicBezTo>
                <a:cubicBezTo>
                  <a:pt x="908" y="657"/>
                  <a:pt x="1013" y="631"/>
                  <a:pt x="1143" y="633"/>
                </a:cubicBezTo>
                <a:cubicBezTo>
                  <a:pt x="1145" y="406"/>
                  <a:pt x="1145" y="406"/>
                  <a:pt x="1145" y="406"/>
                </a:cubicBezTo>
                <a:cubicBezTo>
                  <a:pt x="967" y="405"/>
                  <a:pt x="819" y="444"/>
                  <a:pt x="701" y="526"/>
                </a:cubicBezTo>
                <a:cubicBezTo>
                  <a:pt x="581" y="609"/>
                  <a:pt x="496" y="733"/>
                  <a:pt x="447" y="899"/>
                </a:cubicBezTo>
                <a:close/>
                <a:moveTo>
                  <a:pt x="2527" y="3044"/>
                </a:moveTo>
                <a:cubicBezTo>
                  <a:pt x="1970" y="2452"/>
                  <a:pt x="1970" y="2452"/>
                  <a:pt x="1970" y="2452"/>
                </a:cubicBezTo>
                <a:cubicBezTo>
                  <a:pt x="1967" y="2453"/>
                  <a:pt x="1967" y="2453"/>
                  <a:pt x="1967" y="2453"/>
                </a:cubicBezTo>
                <a:cubicBezTo>
                  <a:pt x="1967" y="3044"/>
                  <a:pt x="1967" y="3044"/>
                  <a:pt x="1967" y="3044"/>
                </a:cubicBezTo>
                <a:lnTo>
                  <a:pt x="2527" y="3044"/>
                </a:ln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nchorCtr="1"/>
          <a:lstStyle/>
          <a:p>
            <a:endParaRPr lang="zh-CN" altLang="en-US"/>
          </a:p>
        </p:txBody>
      </p:sp>
      <p:sp>
        <p:nvSpPr>
          <p:cNvPr id="41" name="KSO_Shape">
            <a:extLst>
              <a:ext uri="{FF2B5EF4-FFF2-40B4-BE49-F238E27FC236}">
                <a16:creationId xmlns:a16="http://schemas.microsoft.com/office/drawing/2014/main" id="{C54422DA-245A-400D-AF26-D4D9F4023AC8}"/>
              </a:ext>
            </a:extLst>
          </p:cNvPr>
          <p:cNvSpPr>
            <a:spLocks noChangeArrowheads="1"/>
          </p:cNvSpPr>
          <p:nvPr/>
        </p:nvSpPr>
        <p:spPr bwMode="auto">
          <a:xfrm rot="402569">
            <a:off x="1146175" y="5064125"/>
            <a:ext cx="1114425" cy="1425575"/>
          </a:xfrm>
          <a:custGeom>
            <a:avLst/>
            <a:gdLst>
              <a:gd name="T0" fmla="*/ 200960 w 10771844"/>
              <a:gd name="T1" fmla="*/ 836609 h 13782676"/>
              <a:gd name="T2" fmla="*/ 18823 w 10771844"/>
              <a:gd name="T3" fmla="*/ 890188 h 13782676"/>
              <a:gd name="T4" fmla="*/ 97802 w 10771844"/>
              <a:gd name="T5" fmla="*/ 807006 h 13782676"/>
              <a:gd name="T6" fmla="*/ 509318 w 10771844"/>
              <a:gd name="T7" fmla="*/ 379628 h 13782676"/>
              <a:gd name="T8" fmla="*/ 750895 w 10771844"/>
              <a:gd name="T9" fmla="*/ 765161 h 13782676"/>
              <a:gd name="T10" fmla="*/ 992860 w 10771844"/>
              <a:gd name="T11" fmla="*/ 379628 h 13782676"/>
              <a:gd name="T12" fmla="*/ 1114425 w 10771844"/>
              <a:gd name="T13" fmla="*/ 793115 h 13782676"/>
              <a:gd name="T14" fmla="*/ 950137 w 10771844"/>
              <a:gd name="T15" fmla="*/ 795056 h 13782676"/>
              <a:gd name="T16" fmla="*/ 796724 w 10771844"/>
              <a:gd name="T17" fmla="*/ 1136717 h 13782676"/>
              <a:gd name="T18" fmla="*/ 965284 w 10771844"/>
              <a:gd name="T19" fmla="*/ 1395680 h 13782676"/>
              <a:gd name="T20" fmla="*/ 945865 w 10771844"/>
              <a:gd name="T21" fmla="*/ 1425187 h 13782676"/>
              <a:gd name="T22" fmla="*/ 774975 w 10771844"/>
              <a:gd name="T23" fmla="*/ 1193013 h 13782676"/>
              <a:gd name="T24" fmla="*/ 766430 w 10771844"/>
              <a:gd name="T25" fmla="*/ 1424022 h 13782676"/>
              <a:gd name="T26" fmla="*/ 712444 w 10771844"/>
              <a:gd name="T27" fmla="*/ 1411210 h 13782676"/>
              <a:gd name="T28" fmla="*/ 534563 w 10771844"/>
              <a:gd name="T29" fmla="*/ 1415481 h 13782676"/>
              <a:gd name="T30" fmla="*/ 448341 w 10771844"/>
              <a:gd name="T31" fmla="*/ 1420916 h 13782676"/>
              <a:gd name="T32" fmla="*/ 698851 w 10771844"/>
              <a:gd name="T33" fmla="*/ 1113810 h 13782676"/>
              <a:gd name="T34" fmla="*/ 701570 w 10771844"/>
              <a:gd name="T35" fmla="*/ 892895 h 13782676"/>
              <a:gd name="T36" fmla="*/ 640593 w 10771844"/>
              <a:gd name="T37" fmla="*/ 857564 h 13782676"/>
              <a:gd name="T38" fmla="*/ 203269 w 10771844"/>
              <a:gd name="T39" fmla="*/ 836211 h 13782676"/>
              <a:gd name="T40" fmla="*/ 541554 w 10771844"/>
              <a:gd name="T41" fmla="*/ 795056 h 13782676"/>
              <a:gd name="T42" fmla="*/ 155109 w 10771844"/>
              <a:gd name="T43" fmla="*/ 793115 h 13782676"/>
              <a:gd name="T44" fmla="*/ 749159 w 10771844"/>
              <a:gd name="T45" fmla="*/ 282915 h 13782676"/>
              <a:gd name="T46" fmla="*/ 749159 w 10771844"/>
              <a:gd name="T47" fmla="*/ 709996 h 13782676"/>
              <a:gd name="T48" fmla="*/ 749159 w 10771844"/>
              <a:gd name="T49" fmla="*/ 282915 h 13782676"/>
              <a:gd name="T50" fmla="*/ 900833 w 10771844"/>
              <a:gd name="T51" fmla="*/ 220464 h 13782676"/>
              <a:gd name="T52" fmla="*/ 1114425 w 10771844"/>
              <a:gd name="T53" fmla="*/ 343504 h 13782676"/>
              <a:gd name="T54" fmla="*/ 754425 w 10771844"/>
              <a:gd name="T55" fmla="*/ 237154 h 13782676"/>
              <a:gd name="T56" fmla="*/ 148211 w 10771844"/>
              <a:gd name="T57" fmla="*/ 343504 h 13782676"/>
              <a:gd name="T58" fmla="*/ 148211 w 10771844"/>
              <a:gd name="T59" fmla="*/ 220464 h 13782676"/>
              <a:gd name="T60" fmla="*/ 284522 w 10771844"/>
              <a:gd name="T61" fmla="*/ 101693 h 13782676"/>
              <a:gd name="T62" fmla="*/ 580056 w 10771844"/>
              <a:gd name="T63" fmla="*/ 220464 h 137826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71844"/>
              <a:gd name="T97" fmla="*/ 0 h 13782676"/>
              <a:gd name="T98" fmla="*/ 10771844 w 10771844"/>
              <a:gd name="T99" fmla="*/ 13782676 h 137826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71844" h="13782676">
                <a:moveTo>
                  <a:pt x="945340" y="7802257"/>
                </a:moveTo>
                <a:cubicBezTo>
                  <a:pt x="1823502" y="7815886"/>
                  <a:pt x="1942449" y="8088467"/>
                  <a:pt x="1942449" y="8088467"/>
                </a:cubicBezTo>
                <a:cubicBezTo>
                  <a:pt x="1942449" y="8088467"/>
                  <a:pt x="1942449" y="8088467"/>
                  <a:pt x="1961218" y="8339963"/>
                </a:cubicBezTo>
                <a:cubicBezTo>
                  <a:pt x="1799807" y="8839201"/>
                  <a:pt x="181941" y="8606474"/>
                  <a:pt x="181941" y="8606474"/>
                </a:cubicBezTo>
                <a:cubicBezTo>
                  <a:pt x="-242232" y="8197323"/>
                  <a:pt x="208218" y="7840725"/>
                  <a:pt x="208218" y="7840725"/>
                </a:cubicBezTo>
                <a:cubicBezTo>
                  <a:pt x="499602" y="7809757"/>
                  <a:pt x="742687" y="7799112"/>
                  <a:pt x="945340" y="7802257"/>
                </a:cubicBezTo>
                <a:close/>
                <a:moveTo>
                  <a:pt x="1499256" y="3670300"/>
                </a:moveTo>
                <a:cubicBezTo>
                  <a:pt x="1499256" y="3670300"/>
                  <a:pt x="1499256" y="3670300"/>
                  <a:pt x="4922981" y="3670300"/>
                </a:cubicBezTo>
                <a:cubicBezTo>
                  <a:pt x="4757801" y="4011884"/>
                  <a:pt x="4660195" y="4394758"/>
                  <a:pt x="4660195" y="4800154"/>
                </a:cubicBezTo>
                <a:cubicBezTo>
                  <a:pt x="4660195" y="6234054"/>
                  <a:pt x="5823961" y="7397690"/>
                  <a:pt x="7258021" y="7397690"/>
                </a:cubicBezTo>
                <a:cubicBezTo>
                  <a:pt x="8692082" y="7397690"/>
                  <a:pt x="9855847" y="6234054"/>
                  <a:pt x="9855847" y="4800154"/>
                </a:cubicBezTo>
                <a:cubicBezTo>
                  <a:pt x="9855847" y="4394758"/>
                  <a:pt x="9761995" y="4011884"/>
                  <a:pt x="9596815" y="3670300"/>
                </a:cubicBezTo>
                <a:cubicBezTo>
                  <a:pt x="9596815" y="3670300"/>
                  <a:pt x="9596815" y="3670300"/>
                  <a:pt x="10771844" y="3670300"/>
                </a:cubicBezTo>
                <a:cubicBezTo>
                  <a:pt x="10771844" y="3670300"/>
                  <a:pt x="10771844" y="3670300"/>
                  <a:pt x="10771844" y="7667954"/>
                </a:cubicBezTo>
                <a:cubicBezTo>
                  <a:pt x="10771844" y="7667954"/>
                  <a:pt x="10771844" y="7667954"/>
                  <a:pt x="8962376" y="7667954"/>
                </a:cubicBezTo>
                <a:cubicBezTo>
                  <a:pt x="8962376" y="7667954"/>
                  <a:pt x="8962376" y="7667954"/>
                  <a:pt x="9183867" y="7686723"/>
                </a:cubicBezTo>
                <a:cubicBezTo>
                  <a:pt x="9183867" y="7686723"/>
                  <a:pt x="9183867" y="7686723"/>
                  <a:pt x="7701003" y="8628893"/>
                </a:cubicBezTo>
                <a:cubicBezTo>
                  <a:pt x="7701003" y="8628893"/>
                  <a:pt x="7701003" y="8628893"/>
                  <a:pt x="7701003" y="10989949"/>
                </a:cubicBezTo>
                <a:cubicBezTo>
                  <a:pt x="7701003" y="11046254"/>
                  <a:pt x="7689741" y="11095051"/>
                  <a:pt x="7667217" y="11143849"/>
                </a:cubicBezTo>
                <a:cubicBezTo>
                  <a:pt x="7667217" y="11143849"/>
                  <a:pt x="7667217" y="11143849"/>
                  <a:pt x="9330275" y="13493644"/>
                </a:cubicBezTo>
                <a:cubicBezTo>
                  <a:pt x="9371571" y="13549949"/>
                  <a:pt x="9480439" y="13763908"/>
                  <a:pt x="9457915" y="13782676"/>
                </a:cubicBezTo>
                <a:cubicBezTo>
                  <a:pt x="9457915" y="13782676"/>
                  <a:pt x="9457915" y="13782676"/>
                  <a:pt x="9142572" y="13778922"/>
                </a:cubicBezTo>
                <a:cubicBezTo>
                  <a:pt x="9097523" y="13771415"/>
                  <a:pt x="9067490" y="13763908"/>
                  <a:pt x="9029949" y="13707603"/>
                </a:cubicBezTo>
                <a:cubicBezTo>
                  <a:pt x="9029949" y="13707603"/>
                  <a:pt x="9029949" y="13707603"/>
                  <a:pt x="7490775" y="11534230"/>
                </a:cubicBezTo>
                <a:cubicBezTo>
                  <a:pt x="7490775" y="11534230"/>
                  <a:pt x="7490775" y="11534230"/>
                  <a:pt x="7490775" y="13643790"/>
                </a:cubicBezTo>
                <a:cubicBezTo>
                  <a:pt x="7490775" y="13711356"/>
                  <a:pt x="7456988" y="13767661"/>
                  <a:pt x="7408185" y="13767661"/>
                </a:cubicBezTo>
                <a:cubicBezTo>
                  <a:pt x="7408185" y="13767661"/>
                  <a:pt x="7408185" y="13767661"/>
                  <a:pt x="6968957" y="13767661"/>
                </a:cubicBezTo>
                <a:cubicBezTo>
                  <a:pt x="6923908" y="13767661"/>
                  <a:pt x="6886367" y="13711356"/>
                  <a:pt x="6886367" y="13643790"/>
                </a:cubicBezTo>
                <a:cubicBezTo>
                  <a:pt x="6886367" y="13643790"/>
                  <a:pt x="6886367" y="13643790"/>
                  <a:pt x="6886367" y="11564259"/>
                </a:cubicBezTo>
                <a:cubicBezTo>
                  <a:pt x="6886367" y="11564259"/>
                  <a:pt x="6886367" y="11564259"/>
                  <a:pt x="5166996" y="13685081"/>
                </a:cubicBezTo>
                <a:cubicBezTo>
                  <a:pt x="5121947" y="13745139"/>
                  <a:pt x="5088160" y="13737632"/>
                  <a:pt x="5020587" y="13737632"/>
                </a:cubicBezTo>
                <a:cubicBezTo>
                  <a:pt x="5020587" y="13737632"/>
                  <a:pt x="5020587" y="13737632"/>
                  <a:pt x="4333590" y="13737632"/>
                </a:cubicBezTo>
                <a:cubicBezTo>
                  <a:pt x="4296049" y="13707603"/>
                  <a:pt x="4648933" y="13362265"/>
                  <a:pt x="4697736" y="13302207"/>
                </a:cubicBezTo>
                <a:cubicBezTo>
                  <a:pt x="4697736" y="13302207"/>
                  <a:pt x="4697736" y="13302207"/>
                  <a:pt x="6754974" y="10768483"/>
                </a:cubicBezTo>
                <a:cubicBezTo>
                  <a:pt x="6754974" y="10768483"/>
                  <a:pt x="6754974" y="10768483"/>
                  <a:pt x="6781253" y="10738453"/>
                </a:cubicBezTo>
                <a:cubicBezTo>
                  <a:pt x="6781253" y="10738453"/>
                  <a:pt x="6781253" y="10738453"/>
                  <a:pt x="6781253" y="8632647"/>
                </a:cubicBezTo>
                <a:cubicBezTo>
                  <a:pt x="6781253" y="8632647"/>
                  <a:pt x="6781253" y="8632647"/>
                  <a:pt x="6762482" y="8628893"/>
                </a:cubicBezTo>
                <a:cubicBezTo>
                  <a:pt x="6728696" y="8621386"/>
                  <a:pt x="6480926" y="8467485"/>
                  <a:pt x="6191862" y="8291063"/>
                </a:cubicBezTo>
                <a:cubicBezTo>
                  <a:pt x="6191862" y="8291063"/>
                  <a:pt x="6191862" y="8291063"/>
                  <a:pt x="1964763" y="8336107"/>
                </a:cubicBezTo>
                <a:cubicBezTo>
                  <a:pt x="1964763" y="8336107"/>
                  <a:pt x="1964763" y="8336107"/>
                  <a:pt x="1964763" y="8084611"/>
                </a:cubicBezTo>
                <a:cubicBezTo>
                  <a:pt x="1964763" y="8084611"/>
                  <a:pt x="1964763" y="8084611"/>
                  <a:pt x="5940338" y="8133409"/>
                </a:cubicBezTo>
                <a:cubicBezTo>
                  <a:pt x="5579946" y="7908189"/>
                  <a:pt x="5234570" y="7686723"/>
                  <a:pt x="5234570" y="7686723"/>
                </a:cubicBezTo>
                <a:cubicBezTo>
                  <a:pt x="5234570" y="7686723"/>
                  <a:pt x="5234570" y="7686723"/>
                  <a:pt x="5426028" y="7667954"/>
                </a:cubicBezTo>
                <a:cubicBezTo>
                  <a:pt x="5426028" y="7667954"/>
                  <a:pt x="5426028" y="7667954"/>
                  <a:pt x="1499256" y="7667954"/>
                </a:cubicBezTo>
                <a:cubicBezTo>
                  <a:pt x="1499256" y="7667954"/>
                  <a:pt x="1499256" y="7667954"/>
                  <a:pt x="1499256" y="3670300"/>
                </a:cubicBezTo>
                <a:close/>
                <a:moveTo>
                  <a:pt x="7241243" y="2735264"/>
                </a:moveTo>
                <a:cubicBezTo>
                  <a:pt x="8382774" y="2735264"/>
                  <a:pt x="9308168" y="3659591"/>
                  <a:pt x="9308168" y="4799808"/>
                </a:cubicBezTo>
                <a:cubicBezTo>
                  <a:pt x="9308168" y="5940024"/>
                  <a:pt x="8382774" y="6864351"/>
                  <a:pt x="7241243" y="6864351"/>
                </a:cubicBezTo>
                <a:cubicBezTo>
                  <a:pt x="6099712" y="6864351"/>
                  <a:pt x="5174318" y="5940024"/>
                  <a:pt x="5174318" y="4799808"/>
                </a:cubicBezTo>
                <a:cubicBezTo>
                  <a:pt x="5174318" y="3659591"/>
                  <a:pt x="6099712" y="2735264"/>
                  <a:pt x="7241243" y="2735264"/>
                </a:cubicBezTo>
                <a:close/>
                <a:moveTo>
                  <a:pt x="7202054" y="0"/>
                </a:moveTo>
                <a:cubicBezTo>
                  <a:pt x="7202054" y="0"/>
                  <a:pt x="7202054" y="0"/>
                  <a:pt x="8707297" y="2131477"/>
                </a:cubicBezTo>
                <a:cubicBezTo>
                  <a:pt x="8707297" y="2131477"/>
                  <a:pt x="8707297" y="2131477"/>
                  <a:pt x="10771844" y="2131477"/>
                </a:cubicBezTo>
                <a:cubicBezTo>
                  <a:pt x="10771844" y="2131477"/>
                  <a:pt x="10771844" y="2131477"/>
                  <a:pt x="10771844" y="3321050"/>
                </a:cubicBezTo>
                <a:cubicBezTo>
                  <a:pt x="10771844" y="3321050"/>
                  <a:pt x="10771844" y="3321050"/>
                  <a:pt x="9349183" y="3321050"/>
                </a:cubicBezTo>
                <a:cubicBezTo>
                  <a:pt x="8879968" y="2698119"/>
                  <a:pt x="8132977" y="2292839"/>
                  <a:pt x="7292143" y="2292839"/>
                </a:cubicBezTo>
                <a:cubicBezTo>
                  <a:pt x="6447555" y="2292839"/>
                  <a:pt x="5704318" y="2698119"/>
                  <a:pt x="5235103" y="3321050"/>
                </a:cubicBezTo>
                <a:cubicBezTo>
                  <a:pt x="5235103" y="3321050"/>
                  <a:pt x="5235103" y="3321050"/>
                  <a:pt x="1432581" y="3321050"/>
                </a:cubicBezTo>
                <a:cubicBezTo>
                  <a:pt x="1432581" y="3321050"/>
                  <a:pt x="1432581" y="3321050"/>
                  <a:pt x="1432581" y="2296591"/>
                </a:cubicBezTo>
                <a:cubicBezTo>
                  <a:pt x="1432581" y="2296591"/>
                  <a:pt x="1432581" y="2296591"/>
                  <a:pt x="1432581" y="2131477"/>
                </a:cubicBezTo>
                <a:cubicBezTo>
                  <a:pt x="1432581" y="2131477"/>
                  <a:pt x="1432581" y="2131477"/>
                  <a:pt x="1432581" y="983181"/>
                </a:cubicBezTo>
                <a:cubicBezTo>
                  <a:pt x="1432581" y="983181"/>
                  <a:pt x="1432581" y="983181"/>
                  <a:pt x="2750138" y="983181"/>
                </a:cubicBezTo>
                <a:cubicBezTo>
                  <a:pt x="2750138" y="983181"/>
                  <a:pt x="2750138" y="983181"/>
                  <a:pt x="2750138" y="2131477"/>
                </a:cubicBezTo>
                <a:cubicBezTo>
                  <a:pt x="2750138" y="2131477"/>
                  <a:pt x="2750138" y="2131477"/>
                  <a:pt x="5606721" y="2131477"/>
                </a:cubicBezTo>
                <a:cubicBezTo>
                  <a:pt x="5606721" y="2131477"/>
                  <a:pt x="5606721" y="2131477"/>
                  <a:pt x="7202054" y="0"/>
                </a:cubicBez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nchorCtr="1"/>
          <a:lstStyle/>
          <a:p>
            <a:endParaRPr lang="zh-CN" altLang="en-US"/>
          </a:p>
        </p:txBody>
      </p:sp>
      <p:sp>
        <p:nvSpPr>
          <p:cNvPr id="42" name="KSO_Shape">
            <a:extLst>
              <a:ext uri="{FF2B5EF4-FFF2-40B4-BE49-F238E27FC236}">
                <a16:creationId xmlns:a16="http://schemas.microsoft.com/office/drawing/2014/main" id="{A3B9A8F9-3CCB-421B-BB9D-94677C8E9217}"/>
              </a:ext>
            </a:extLst>
          </p:cNvPr>
          <p:cNvSpPr>
            <a:spLocks noChangeArrowheads="1"/>
          </p:cNvSpPr>
          <p:nvPr/>
        </p:nvSpPr>
        <p:spPr bwMode="auto">
          <a:xfrm rot="-934860">
            <a:off x="10645775" y="3352800"/>
            <a:ext cx="1084263" cy="1069975"/>
          </a:xfrm>
          <a:custGeom>
            <a:avLst/>
            <a:gdLst>
              <a:gd name="T0" fmla="*/ 987719 w 1622425"/>
              <a:gd name="T1" fmla="*/ 309646 h 1601788"/>
              <a:gd name="T2" fmla="*/ 578889 w 1622425"/>
              <a:gd name="T3" fmla="*/ 280009 h 1601788"/>
              <a:gd name="T4" fmla="*/ 538556 w 1622425"/>
              <a:gd name="T5" fmla="*/ 287434 h 1601788"/>
              <a:gd name="T6" fmla="*/ 506077 w 1622425"/>
              <a:gd name="T7" fmla="*/ 299949 h 1601788"/>
              <a:gd name="T8" fmla="*/ 488882 w 1622425"/>
              <a:gd name="T9" fmla="*/ 311828 h 1601788"/>
              <a:gd name="T10" fmla="*/ 476357 w 1622425"/>
              <a:gd name="T11" fmla="*/ 329859 h 1601788"/>
              <a:gd name="T12" fmla="*/ 468715 w 1622425"/>
              <a:gd name="T13" fmla="*/ 354466 h 1601788"/>
              <a:gd name="T14" fmla="*/ 467867 w 1622425"/>
              <a:gd name="T15" fmla="*/ 386498 h 1601788"/>
              <a:gd name="T16" fmla="*/ 473174 w 1622425"/>
              <a:gd name="T17" fmla="*/ 421499 h 1601788"/>
              <a:gd name="T18" fmla="*/ 469989 w 1622425"/>
              <a:gd name="T19" fmla="*/ 434226 h 1601788"/>
              <a:gd name="T20" fmla="*/ 466168 w 1622425"/>
              <a:gd name="T21" fmla="*/ 445045 h 1601788"/>
              <a:gd name="T22" fmla="*/ 471475 w 1622425"/>
              <a:gd name="T23" fmla="*/ 487471 h 1601788"/>
              <a:gd name="T24" fmla="*/ 479966 w 1622425"/>
              <a:gd name="T25" fmla="*/ 504865 h 1601788"/>
              <a:gd name="T26" fmla="*/ 493764 w 1622425"/>
              <a:gd name="T27" fmla="*/ 509956 h 1601788"/>
              <a:gd name="T28" fmla="*/ 502043 w 1622425"/>
              <a:gd name="T29" fmla="*/ 561079 h 1601788"/>
              <a:gd name="T30" fmla="*/ 511384 w 1622425"/>
              <a:gd name="T31" fmla="*/ 573383 h 1601788"/>
              <a:gd name="T32" fmla="*/ 495038 w 1622425"/>
              <a:gd name="T33" fmla="*/ 598202 h 1601788"/>
              <a:gd name="T34" fmla="*/ 480179 w 1622425"/>
              <a:gd name="T35" fmla="*/ 620264 h 1601788"/>
              <a:gd name="T36" fmla="*/ 363636 w 1622425"/>
              <a:gd name="T37" fmla="*/ 666719 h 1601788"/>
              <a:gd name="T38" fmla="*/ 325851 w 1622425"/>
              <a:gd name="T39" fmla="*/ 681781 h 1601788"/>
              <a:gd name="T40" fmla="*/ 309717 w 1622425"/>
              <a:gd name="T41" fmla="*/ 694933 h 1601788"/>
              <a:gd name="T42" fmla="*/ 303561 w 1622425"/>
              <a:gd name="T43" fmla="*/ 723146 h 1601788"/>
              <a:gd name="T44" fmla="*/ 853580 w 1622425"/>
              <a:gd name="T45" fmla="*/ 780208 h 1601788"/>
              <a:gd name="T46" fmla="*/ 850184 w 1622425"/>
              <a:gd name="T47" fmla="*/ 701084 h 1601788"/>
              <a:gd name="T48" fmla="*/ 841905 w 1622425"/>
              <a:gd name="T49" fmla="*/ 689629 h 1601788"/>
              <a:gd name="T50" fmla="*/ 816431 w 1622425"/>
              <a:gd name="T51" fmla="*/ 675417 h 1601788"/>
              <a:gd name="T52" fmla="*/ 722390 w 1622425"/>
              <a:gd name="T53" fmla="*/ 637234 h 1601788"/>
              <a:gd name="T54" fmla="*/ 670594 w 1622425"/>
              <a:gd name="T55" fmla="*/ 614536 h 1601788"/>
              <a:gd name="T56" fmla="*/ 638752 w 1622425"/>
              <a:gd name="T57" fmla="*/ 580807 h 1601788"/>
              <a:gd name="T58" fmla="*/ 642573 w 1622425"/>
              <a:gd name="T59" fmla="*/ 567443 h 1601788"/>
              <a:gd name="T60" fmla="*/ 652975 w 1622425"/>
              <a:gd name="T61" fmla="*/ 553018 h 1601788"/>
              <a:gd name="T62" fmla="*/ 656159 w 1622425"/>
              <a:gd name="T63" fmla="*/ 532442 h 1601788"/>
              <a:gd name="T64" fmla="*/ 659768 w 1622425"/>
              <a:gd name="T65" fmla="*/ 514623 h 1601788"/>
              <a:gd name="T66" fmla="*/ 668259 w 1622425"/>
              <a:gd name="T67" fmla="*/ 507623 h 1601788"/>
              <a:gd name="T68" fmla="*/ 678236 w 1622425"/>
              <a:gd name="T69" fmla="*/ 498926 h 1601788"/>
              <a:gd name="T70" fmla="*/ 685666 w 1622425"/>
              <a:gd name="T71" fmla="*/ 474106 h 1601788"/>
              <a:gd name="T72" fmla="*/ 686303 w 1622425"/>
              <a:gd name="T73" fmla="*/ 446954 h 1601788"/>
              <a:gd name="T74" fmla="*/ 678873 w 1622425"/>
              <a:gd name="T75" fmla="*/ 429347 h 1601788"/>
              <a:gd name="T76" fmla="*/ 676326 w 1622425"/>
              <a:gd name="T77" fmla="*/ 415559 h 1601788"/>
              <a:gd name="T78" fmla="*/ 679935 w 1622425"/>
              <a:gd name="T79" fmla="*/ 368467 h 1601788"/>
              <a:gd name="T80" fmla="*/ 675264 w 1622425"/>
              <a:gd name="T81" fmla="*/ 328798 h 1601788"/>
              <a:gd name="T82" fmla="*/ 665287 w 1622425"/>
              <a:gd name="T83" fmla="*/ 310980 h 1601788"/>
              <a:gd name="T84" fmla="*/ 628138 w 1622425"/>
              <a:gd name="T85" fmla="*/ 291464 h 1601788"/>
              <a:gd name="T86" fmla="*/ 603089 w 1622425"/>
              <a:gd name="T87" fmla="*/ 281918 h 1601788"/>
              <a:gd name="T88" fmla="*/ 987719 w 1622425"/>
              <a:gd name="T89" fmla="*/ 0 h 1601788"/>
              <a:gd name="T90" fmla="*/ 937856 w 1622425"/>
              <a:gd name="T91" fmla="*/ 0 h 1601788"/>
              <a:gd name="T92" fmla="*/ 142015 w 1622425"/>
              <a:gd name="T93" fmla="*/ 0 h 1601788"/>
              <a:gd name="T94" fmla="*/ 50735 w 1622425"/>
              <a:gd name="T95" fmla="*/ 1068702 h 1601788"/>
              <a:gd name="T96" fmla="*/ 33328 w 1622425"/>
              <a:gd name="T97" fmla="*/ 1062339 h 1601788"/>
              <a:gd name="T98" fmla="*/ 18468 w 1622425"/>
              <a:gd name="T99" fmla="*/ 1051308 h 1601788"/>
              <a:gd name="T100" fmla="*/ 7642 w 1622425"/>
              <a:gd name="T101" fmla="*/ 1036671 h 1601788"/>
              <a:gd name="T102" fmla="*/ 1274 w 1622425"/>
              <a:gd name="T103" fmla="*/ 1019277 h 1601788"/>
              <a:gd name="T104" fmla="*/ 212 w 1622425"/>
              <a:gd name="T105" fmla="*/ 60244 h 1601788"/>
              <a:gd name="T106" fmla="*/ 3821 w 1622425"/>
              <a:gd name="T107" fmla="*/ 41789 h 1601788"/>
              <a:gd name="T108" fmla="*/ 12736 w 1622425"/>
              <a:gd name="T109" fmla="*/ 25455 h 1601788"/>
              <a:gd name="T110" fmla="*/ 25474 w 1622425"/>
              <a:gd name="T111" fmla="*/ 12515 h 1601788"/>
              <a:gd name="T112" fmla="*/ 41607 w 1622425"/>
              <a:gd name="T113" fmla="*/ 3818 h 1601788"/>
              <a:gd name="T114" fmla="*/ 60288 w 1622425"/>
              <a:gd name="T115" fmla="*/ 0 h 160178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22425"/>
              <a:gd name="T175" fmla="*/ 0 h 1601788"/>
              <a:gd name="T176" fmla="*/ 1622425 w 1622425"/>
              <a:gd name="T177" fmla="*/ 1601788 h 160178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22425" h="1601788">
                <a:moveTo>
                  <a:pt x="1477962" y="927100"/>
                </a:moveTo>
                <a:lnTo>
                  <a:pt x="1622425" y="927100"/>
                </a:lnTo>
                <a:lnTo>
                  <a:pt x="1622425" y="1293813"/>
                </a:lnTo>
                <a:lnTo>
                  <a:pt x="1477962" y="1293813"/>
                </a:lnTo>
                <a:lnTo>
                  <a:pt x="1477962" y="927100"/>
                </a:lnTo>
                <a:close/>
                <a:moveTo>
                  <a:pt x="1477962" y="463550"/>
                </a:moveTo>
                <a:lnTo>
                  <a:pt x="1622425" y="463550"/>
                </a:lnTo>
                <a:lnTo>
                  <a:pt x="1622425" y="830263"/>
                </a:lnTo>
                <a:lnTo>
                  <a:pt x="1477962" y="830263"/>
                </a:lnTo>
                <a:lnTo>
                  <a:pt x="1477962" y="463550"/>
                </a:lnTo>
                <a:close/>
                <a:moveTo>
                  <a:pt x="871932" y="418865"/>
                </a:moveTo>
                <a:lnTo>
                  <a:pt x="866214" y="419183"/>
                </a:lnTo>
                <a:lnTo>
                  <a:pt x="859861" y="419183"/>
                </a:lnTo>
                <a:lnTo>
                  <a:pt x="848426" y="420453"/>
                </a:lnTo>
                <a:lnTo>
                  <a:pt x="837309" y="422359"/>
                </a:lnTo>
                <a:lnTo>
                  <a:pt x="826509" y="424582"/>
                </a:lnTo>
                <a:lnTo>
                  <a:pt x="815709" y="427440"/>
                </a:lnTo>
                <a:lnTo>
                  <a:pt x="805862" y="430298"/>
                </a:lnTo>
                <a:lnTo>
                  <a:pt x="796650" y="433473"/>
                </a:lnTo>
                <a:lnTo>
                  <a:pt x="787439" y="436649"/>
                </a:lnTo>
                <a:lnTo>
                  <a:pt x="771874" y="443000"/>
                </a:lnTo>
                <a:lnTo>
                  <a:pt x="766792" y="444906"/>
                </a:lnTo>
                <a:lnTo>
                  <a:pt x="762027" y="446811"/>
                </a:lnTo>
                <a:lnTo>
                  <a:pt x="757262" y="449034"/>
                </a:lnTo>
                <a:lnTo>
                  <a:pt x="752498" y="451257"/>
                </a:lnTo>
                <a:lnTo>
                  <a:pt x="748051" y="454115"/>
                </a:lnTo>
                <a:lnTo>
                  <a:pt x="743921" y="456655"/>
                </a:lnTo>
                <a:lnTo>
                  <a:pt x="739792" y="459831"/>
                </a:lnTo>
                <a:lnTo>
                  <a:pt x="735345" y="463324"/>
                </a:lnTo>
                <a:lnTo>
                  <a:pt x="731533" y="466817"/>
                </a:lnTo>
                <a:lnTo>
                  <a:pt x="728039" y="470628"/>
                </a:lnTo>
                <a:lnTo>
                  <a:pt x="724545" y="474757"/>
                </a:lnTo>
                <a:lnTo>
                  <a:pt x="721051" y="479202"/>
                </a:lnTo>
                <a:lnTo>
                  <a:pt x="718192" y="483966"/>
                </a:lnTo>
                <a:lnTo>
                  <a:pt x="715333" y="488729"/>
                </a:lnTo>
                <a:lnTo>
                  <a:pt x="712792" y="493810"/>
                </a:lnTo>
                <a:lnTo>
                  <a:pt x="710251" y="499526"/>
                </a:lnTo>
                <a:lnTo>
                  <a:pt x="708028" y="504925"/>
                </a:lnTo>
                <a:lnTo>
                  <a:pt x="706122" y="510959"/>
                </a:lnTo>
                <a:lnTo>
                  <a:pt x="704216" y="517310"/>
                </a:lnTo>
                <a:lnTo>
                  <a:pt x="702628" y="523979"/>
                </a:lnTo>
                <a:lnTo>
                  <a:pt x="701357" y="530648"/>
                </a:lnTo>
                <a:lnTo>
                  <a:pt x="700404" y="537952"/>
                </a:lnTo>
                <a:lnTo>
                  <a:pt x="699769" y="545256"/>
                </a:lnTo>
                <a:lnTo>
                  <a:pt x="699451" y="553512"/>
                </a:lnTo>
                <a:lnTo>
                  <a:pt x="699451" y="561451"/>
                </a:lnTo>
                <a:lnTo>
                  <a:pt x="699451" y="570025"/>
                </a:lnTo>
                <a:lnTo>
                  <a:pt x="700087" y="578600"/>
                </a:lnTo>
                <a:lnTo>
                  <a:pt x="700722" y="587809"/>
                </a:lnTo>
                <a:lnTo>
                  <a:pt x="701992" y="597018"/>
                </a:lnTo>
                <a:lnTo>
                  <a:pt x="703263" y="607180"/>
                </a:lnTo>
                <a:lnTo>
                  <a:pt x="705169" y="617025"/>
                </a:lnTo>
                <a:lnTo>
                  <a:pt x="707392" y="627504"/>
                </a:lnTo>
                <a:lnTo>
                  <a:pt x="708028" y="630998"/>
                </a:lnTo>
                <a:lnTo>
                  <a:pt x="708028" y="634173"/>
                </a:lnTo>
                <a:lnTo>
                  <a:pt x="707710" y="637666"/>
                </a:lnTo>
                <a:lnTo>
                  <a:pt x="707392" y="640524"/>
                </a:lnTo>
                <a:lnTo>
                  <a:pt x="706757" y="643065"/>
                </a:lnTo>
                <a:lnTo>
                  <a:pt x="705804" y="645605"/>
                </a:lnTo>
                <a:lnTo>
                  <a:pt x="703263" y="650051"/>
                </a:lnTo>
                <a:lnTo>
                  <a:pt x="701039" y="654815"/>
                </a:lnTo>
                <a:lnTo>
                  <a:pt x="699134" y="658626"/>
                </a:lnTo>
                <a:lnTo>
                  <a:pt x="698498" y="660531"/>
                </a:lnTo>
                <a:lnTo>
                  <a:pt x="697863" y="662436"/>
                </a:lnTo>
                <a:lnTo>
                  <a:pt x="697545" y="664342"/>
                </a:lnTo>
                <a:lnTo>
                  <a:pt x="697545" y="666247"/>
                </a:lnTo>
                <a:lnTo>
                  <a:pt x="699134" y="688794"/>
                </a:lnTo>
                <a:lnTo>
                  <a:pt x="700404" y="702132"/>
                </a:lnTo>
                <a:lnTo>
                  <a:pt x="701039" y="709436"/>
                </a:lnTo>
                <a:lnTo>
                  <a:pt x="702310" y="716104"/>
                </a:lnTo>
                <a:lnTo>
                  <a:pt x="703581" y="723408"/>
                </a:lnTo>
                <a:lnTo>
                  <a:pt x="705487" y="729760"/>
                </a:lnTo>
                <a:lnTo>
                  <a:pt x="707075" y="736111"/>
                </a:lnTo>
                <a:lnTo>
                  <a:pt x="709298" y="742145"/>
                </a:lnTo>
                <a:lnTo>
                  <a:pt x="711839" y="747226"/>
                </a:lnTo>
                <a:lnTo>
                  <a:pt x="714698" y="751989"/>
                </a:lnTo>
                <a:lnTo>
                  <a:pt x="716286" y="753894"/>
                </a:lnTo>
                <a:lnTo>
                  <a:pt x="718192" y="755800"/>
                </a:lnTo>
                <a:lnTo>
                  <a:pt x="719780" y="757705"/>
                </a:lnTo>
                <a:lnTo>
                  <a:pt x="722322" y="759293"/>
                </a:lnTo>
                <a:lnTo>
                  <a:pt x="725816" y="760563"/>
                </a:lnTo>
                <a:lnTo>
                  <a:pt x="731533" y="762151"/>
                </a:lnTo>
                <a:lnTo>
                  <a:pt x="736933" y="763104"/>
                </a:lnTo>
                <a:lnTo>
                  <a:pt x="738839" y="763421"/>
                </a:lnTo>
                <a:lnTo>
                  <a:pt x="739792" y="763104"/>
                </a:lnTo>
                <a:lnTo>
                  <a:pt x="745827" y="831062"/>
                </a:lnTo>
                <a:lnTo>
                  <a:pt x="747098" y="833603"/>
                </a:lnTo>
                <a:lnTo>
                  <a:pt x="748368" y="835826"/>
                </a:lnTo>
                <a:lnTo>
                  <a:pt x="749639" y="838049"/>
                </a:lnTo>
                <a:lnTo>
                  <a:pt x="751227" y="839954"/>
                </a:lnTo>
                <a:lnTo>
                  <a:pt x="754404" y="843765"/>
                </a:lnTo>
                <a:lnTo>
                  <a:pt x="757898" y="847576"/>
                </a:lnTo>
                <a:lnTo>
                  <a:pt x="761074" y="851386"/>
                </a:lnTo>
                <a:lnTo>
                  <a:pt x="762662" y="853609"/>
                </a:lnTo>
                <a:lnTo>
                  <a:pt x="763933" y="855832"/>
                </a:lnTo>
                <a:lnTo>
                  <a:pt x="765204" y="858373"/>
                </a:lnTo>
                <a:lnTo>
                  <a:pt x="766474" y="861548"/>
                </a:lnTo>
                <a:lnTo>
                  <a:pt x="767427" y="865042"/>
                </a:lnTo>
                <a:lnTo>
                  <a:pt x="768380" y="868852"/>
                </a:lnTo>
                <a:lnTo>
                  <a:pt x="751545" y="872663"/>
                </a:lnTo>
                <a:lnTo>
                  <a:pt x="744874" y="887271"/>
                </a:lnTo>
                <a:lnTo>
                  <a:pt x="740745" y="895528"/>
                </a:lnTo>
                <a:lnTo>
                  <a:pt x="736298" y="904102"/>
                </a:lnTo>
                <a:lnTo>
                  <a:pt x="731533" y="912358"/>
                </a:lnTo>
                <a:lnTo>
                  <a:pt x="726451" y="919980"/>
                </a:lnTo>
                <a:lnTo>
                  <a:pt x="723910" y="923156"/>
                </a:lnTo>
                <a:lnTo>
                  <a:pt x="721051" y="926014"/>
                </a:lnTo>
                <a:lnTo>
                  <a:pt x="718510" y="928555"/>
                </a:lnTo>
                <a:lnTo>
                  <a:pt x="715969" y="930778"/>
                </a:lnTo>
                <a:lnTo>
                  <a:pt x="680393" y="940622"/>
                </a:lnTo>
                <a:lnTo>
                  <a:pt x="648628" y="953960"/>
                </a:lnTo>
                <a:lnTo>
                  <a:pt x="615911" y="967932"/>
                </a:lnTo>
                <a:lnTo>
                  <a:pt x="551747" y="995243"/>
                </a:lnTo>
                <a:lnTo>
                  <a:pt x="544123" y="998101"/>
                </a:lnTo>
                <a:lnTo>
                  <a:pt x="537135" y="1000641"/>
                </a:lnTo>
                <a:lnTo>
                  <a:pt x="522524" y="1006040"/>
                </a:lnTo>
                <a:lnTo>
                  <a:pt x="507912" y="1011121"/>
                </a:lnTo>
                <a:lnTo>
                  <a:pt x="500924" y="1013979"/>
                </a:lnTo>
                <a:lnTo>
                  <a:pt x="493936" y="1016837"/>
                </a:lnTo>
                <a:lnTo>
                  <a:pt x="487583" y="1020648"/>
                </a:lnTo>
                <a:lnTo>
                  <a:pt x="481548" y="1024141"/>
                </a:lnTo>
                <a:lnTo>
                  <a:pt x="475512" y="1027952"/>
                </a:lnTo>
                <a:lnTo>
                  <a:pt x="470430" y="1032398"/>
                </a:lnTo>
                <a:lnTo>
                  <a:pt x="467889" y="1034938"/>
                </a:lnTo>
                <a:lnTo>
                  <a:pt x="465665" y="1037796"/>
                </a:lnTo>
                <a:lnTo>
                  <a:pt x="463442" y="1040337"/>
                </a:lnTo>
                <a:lnTo>
                  <a:pt x="461218" y="1043195"/>
                </a:lnTo>
                <a:lnTo>
                  <a:pt x="459313" y="1046370"/>
                </a:lnTo>
                <a:lnTo>
                  <a:pt x="457407" y="1049546"/>
                </a:lnTo>
                <a:lnTo>
                  <a:pt x="456136" y="1052722"/>
                </a:lnTo>
                <a:lnTo>
                  <a:pt x="454548" y="1056850"/>
                </a:lnTo>
                <a:lnTo>
                  <a:pt x="454230" y="1082573"/>
                </a:lnTo>
                <a:lnTo>
                  <a:pt x="453595" y="1116234"/>
                </a:lnTo>
                <a:lnTo>
                  <a:pt x="452960" y="1151484"/>
                </a:lnTo>
                <a:lnTo>
                  <a:pt x="452642" y="1167997"/>
                </a:lnTo>
                <a:lnTo>
                  <a:pt x="452960" y="1182605"/>
                </a:lnTo>
                <a:lnTo>
                  <a:pt x="1276928" y="1182605"/>
                </a:lnTo>
                <a:lnTo>
                  <a:pt x="1277245" y="1167997"/>
                </a:lnTo>
                <a:lnTo>
                  <a:pt x="1276928" y="1151484"/>
                </a:lnTo>
                <a:lnTo>
                  <a:pt x="1276292" y="1116234"/>
                </a:lnTo>
                <a:lnTo>
                  <a:pt x="1275339" y="1082573"/>
                </a:lnTo>
                <a:lnTo>
                  <a:pt x="1275022" y="1056850"/>
                </a:lnTo>
                <a:lnTo>
                  <a:pt x="1273751" y="1052722"/>
                </a:lnTo>
                <a:lnTo>
                  <a:pt x="1272163" y="1049546"/>
                </a:lnTo>
                <a:lnTo>
                  <a:pt x="1270257" y="1046370"/>
                </a:lnTo>
                <a:lnTo>
                  <a:pt x="1268669" y="1043195"/>
                </a:lnTo>
                <a:lnTo>
                  <a:pt x="1266445" y="1040337"/>
                </a:lnTo>
                <a:lnTo>
                  <a:pt x="1264222" y="1037796"/>
                </a:lnTo>
                <a:lnTo>
                  <a:pt x="1261998" y="1034938"/>
                </a:lnTo>
                <a:lnTo>
                  <a:pt x="1259775" y="1032398"/>
                </a:lnTo>
                <a:lnTo>
                  <a:pt x="1254057" y="1027952"/>
                </a:lnTo>
                <a:lnTo>
                  <a:pt x="1248340" y="1024141"/>
                </a:lnTo>
                <a:lnTo>
                  <a:pt x="1242304" y="1020648"/>
                </a:lnTo>
                <a:lnTo>
                  <a:pt x="1235634" y="1016837"/>
                </a:lnTo>
                <a:lnTo>
                  <a:pt x="1228963" y="1013979"/>
                </a:lnTo>
                <a:lnTo>
                  <a:pt x="1221658" y="1011121"/>
                </a:lnTo>
                <a:lnTo>
                  <a:pt x="1207681" y="1006040"/>
                </a:lnTo>
                <a:lnTo>
                  <a:pt x="1192752" y="1000641"/>
                </a:lnTo>
                <a:lnTo>
                  <a:pt x="1185446" y="998101"/>
                </a:lnTo>
                <a:lnTo>
                  <a:pt x="1178458" y="995243"/>
                </a:lnTo>
                <a:lnTo>
                  <a:pt x="1113659" y="967932"/>
                </a:lnTo>
                <a:lnTo>
                  <a:pt x="1080941" y="953960"/>
                </a:lnTo>
                <a:lnTo>
                  <a:pt x="1049177" y="940622"/>
                </a:lnTo>
                <a:lnTo>
                  <a:pt x="1013601" y="930778"/>
                </a:lnTo>
                <a:lnTo>
                  <a:pt x="1011060" y="928555"/>
                </a:lnTo>
                <a:lnTo>
                  <a:pt x="1008519" y="926014"/>
                </a:lnTo>
                <a:lnTo>
                  <a:pt x="1005977" y="923156"/>
                </a:lnTo>
                <a:lnTo>
                  <a:pt x="1003436" y="919980"/>
                </a:lnTo>
                <a:lnTo>
                  <a:pt x="998036" y="912358"/>
                </a:lnTo>
                <a:lnTo>
                  <a:pt x="993589" y="904102"/>
                </a:lnTo>
                <a:lnTo>
                  <a:pt x="989142" y="895528"/>
                </a:lnTo>
                <a:lnTo>
                  <a:pt x="985013" y="887271"/>
                </a:lnTo>
                <a:lnTo>
                  <a:pt x="978025" y="872663"/>
                </a:lnTo>
                <a:lnTo>
                  <a:pt x="955790" y="869487"/>
                </a:lnTo>
                <a:lnTo>
                  <a:pt x="956107" y="865359"/>
                </a:lnTo>
                <a:lnTo>
                  <a:pt x="956743" y="861231"/>
                </a:lnTo>
                <a:lnTo>
                  <a:pt x="957696" y="857738"/>
                </a:lnTo>
                <a:lnTo>
                  <a:pt x="958649" y="854562"/>
                </a:lnTo>
                <a:lnTo>
                  <a:pt x="960237" y="852021"/>
                </a:lnTo>
                <a:lnTo>
                  <a:pt x="961507" y="849481"/>
                </a:lnTo>
                <a:lnTo>
                  <a:pt x="965319" y="845035"/>
                </a:lnTo>
                <a:lnTo>
                  <a:pt x="968813" y="840272"/>
                </a:lnTo>
                <a:lnTo>
                  <a:pt x="972307" y="835826"/>
                </a:lnTo>
                <a:lnTo>
                  <a:pt x="973895" y="833603"/>
                </a:lnTo>
                <a:lnTo>
                  <a:pt x="975484" y="830745"/>
                </a:lnTo>
                <a:lnTo>
                  <a:pt x="977072" y="827887"/>
                </a:lnTo>
                <a:lnTo>
                  <a:pt x="978025" y="824393"/>
                </a:lnTo>
                <a:lnTo>
                  <a:pt x="978978" y="821218"/>
                </a:lnTo>
                <a:lnTo>
                  <a:pt x="979613" y="818042"/>
                </a:lnTo>
                <a:lnTo>
                  <a:pt x="980566" y="811373"/>
                </a:lnTo>
                <a:lnTo>
                  <a:pt x="981201" y="804069"/>
                </a:lnTo>
                <a:lnTo>
                  <a:pt x="981837" y="797083"/>
                </a:lnTo>
                <a:lnTo>
                  <a:pt x="982154" y="789779"/>
                </a:lnTo>
                <a:lnTo>
                  <a:pt x="983107" y="783110"/>
                </a:lnTo>
                <a:lnTo>
                  <a:pt x="983742" y="779935"/>
                </a:lnTo>
                <a:lnTo>
                  <a:pt x="984695" y="776759"/>
                </a:lnTo>
                <a:lnTo>
                  <a:pt x="985966" y="773266"/>
                </a:lnTo>
                <a:lnTo>
                  <a:pt x="987236" y="770408"/>
                </a:lnTo>
                <a:lnTo>
                  <a:pt x="988507" y="768502"/>
                </a:lnTo>
                <a:lnTo>
                  <a:pt x="989778" y="766915"/>
                </a:lnTo>
                <a:lnTo>
                  <a:pt x="991366" y="765327"/>
                </a:lnTo>
                <a:lnTo>
                  <a:pt x="992636" y="764056"/>
                </a:lnTo>
                <a:lnTo>
                  <a:pt x="996131" y="761834"/>
                </a:lnTo>
                <a:lnTo>
                  <a:pt x="999942" y="759928"/>
                </a:lnTo>
                <a:lnTo>
                  <a:pt x="1003436" y="758023"/>
                </a:lnTo>
                <a:lnTo>
                  <a:pt x="1006930" y="755800"/>
                </a:lnTo>
                <a:lnTo>
                  <a:pt x="1010107" y="753259"/>
                </a:lnTo>
                <a:lnTo>
                  <a:pt x="1011695" y="751989"/>
                </a:lnTo>
                <a:lnTo>
                  <a:pt x="1012966" y="750401"/>
                </a:lnTo>
                <a:lnTo>
                  <a:pt x="1014871" y="746908"/>
                </a:lnTo>
                <a:lnTo>
                  <a:pt x="1017095" y="743097"/>
                </a:lnTo>
                <a:lnTo>
                  <a:pt x="1019001" y="738651"/>
                </a:lnTo>
                <a:lnTo>
                  <a:pt x="1020589" y="734523"/>
                </a:lnTo>
                <a:lnTo>
                  <a:pt x="1023130" y="725631"/>
                </a:lnTo>
                <a:lnTo>
                  <a:pt x="1024718" y="717057"/>
                </a:lnTo>
                <a:lnTo>
                  <a:pt x="1025989" y="709753"/>
                </a:lnTo>
                <a:lnTo>
                  <a:pt x="1026942" y="701814"/>
                </a:lnTo>
                <a:lnTo>
                  <a:pt x="1027895" y="693875"/>
                </a:lnTo>
                <a:lnTo>
                  <a:pt x="1028213" y="685618"/>
                </a:lnTo>
                <a:lnTo>
                  <a:pt x="1027895" y="677362"/>
                </a:lnTo>
                <a:lnTo>
                  <a:pt x="1027577" y="673233"/>
                </a:lnTo>
                <a:lnTo>
                  <a:pt x="1026942" y="669105"/>
                </a:lnTo>
                <a:lnTo>
                  <a:pt x="1025989" y="665294"/>
                </a:lnTo>
                <a:lnTo>
                  <a:pt x="1025036" y="661484"/>
                </a:lnTo>
                <a:lnTo>
                  <a:pt x="1023766" y="657673"/>
                </a:lnTo>
                <a:lnTo>
                  <a:pt x="1022177" y="654180"/>
                </a:lnTo>
                <a:lnTo>
                  <a:pt x="1019001" y="647511"/>
                </a:lnTo>
                <a:lnTo>
                  <a:pt x="1015824" y="642747"/>
                </a:lnTo>
                <a:lnTo>
                  <a:pt x="1014871" y="640207"/>
                </a:lnTo>
                <a:lnTo>
                  <a:pt x="1013919" y="637349"/>
                </a:lnTo>
                <a:lnTo>
                  <a:pt x="1012966" y="633856"/>
                </a:lnTo>
                <a:lnTo>
                  <a:pt x="1012330" y="629410"/>
                </a:lnTo>
                <a:lnTo>
                  <a:pt x="1012013" y="626234"/>
                </a:lnTo>
                <a:lnTo>
                  <a:pt x="1012013" y="622106"/>
                </a:lnTo>
                <a:lnTo>
                  <a:pt x="1012330" y="612261"/>
                </a:lnTo>
                <a:lnTo>
                  <a:pt x="1012966" y="601147"/>
                </a:lnTo>
                <a:lnTo>
                  <a:pt x="1013919" y="588762"/>
                </a:lnTo>
                <a:lnTo>
                  <a:pt x="1016460" y="566215"/>
                </a:lnTo>
                <a:lnTo>
                  <a:pt x="1017095" y="557323"/>
                </a:lnTo>
                <a:lnTo>
                  <a:pt x="1017413" y="551607"/>
                </a:lnTo>
                <a:lnTo>
                  <a:pt x="1017730" y="534141"/>
                </a:lnTo>
                <a:lnTo>
                  <a:pt x="1017413" y="527472"/>
                </a:lnTo>
                <a:lnTo>
                  <a:pt x="1016777" y="521756"/>
                </a:lnTo>
                <a:lnTo>
                  <a:pt x="1015824" y="516040"/>
                </a:lnTo>
                <a:lnTo>
                  <a:pt x="1014236" y="509371"/>
                </a:lnTo>
                <a:lnTo>
                  <a:pt x="1010424" y="492222"/>
                </a:lnTo>
                <a:lnTo>
                  <a:pt x="1008836" y="488412"/>
                </a:lnTo>
                <a:lnTo>
                  <a:pt x="1006930" y="483966"/>
                </a:lnTo>
                <a:lnTo>
                  <a:pt x="1004707" y="478567"/>
                </a:lnTo>
                <a:lnTo>
                  <a:pt x="1001530" y="473169"/>
                </a:lnTo>
                <a:lnTo>
                  <a:pt x="997401" y="467770"/>
                </a:lnTo>
                <a:lnTo>
                  <a:pt x="995495" y="465547"/>
                </a:lnTo>
                <a:lnTo>
                  <a:pt x="993272" y="463324"/>
                </a:lnTo>
                <a:lnTo>
                  <a:pt x="991048" y="460784"/>
                </a:lnTo>
                <a:lnTo>
                  <a:pt x="988825" y="459196"/>
                </a:lnTo>
                <a:lnTo>
                  <a:pt x="962143" y="454750"/>
                </a:lnTo>
                <a:lnTo>
                  <a:pt x="945943" y="439825"/>
                </a:lnTo>
                <a:lnTo>
                  <a:pt x="939908" y="436331"/>
                </a:lnTo>
                <a:lnTo>
                  <a:pt x="933555" y="433156"/>
                </a:lnTo>
                <a:lnTo>
                  <a:pt x="927202" y="430298"/>
                </a:lnTo>
                <a:lnTo>
                  <a:pt x="921167" y="427757"/>
                </a:lnTo>
                <a:lnTo>
                  <a:pt x="915131" y="425534"/>
                </a:lnTo>
                <a:lnTo>
                  <a:pt x="908778" y="423629"/>
                </a:lnTo>
                <a:lnTo>
                  <a:pt x="902426" y="422041"/>
                </a:lnTo>
                <a:lnTo>
                  <a:pt x="896390" y="421088"/>
                </a:lnTo>
                <a:lnTo>
                  <a:pt x="890038" y="420136"/>
                </a:lnTo>
                <a:lnTo>
                  <a:pt x="884002" y="419501"/>
                </a:lnTo>
                <a:lnTo>
                  <a:pt x="878285" y="419183"/>
                </a:lnTo>
                <a:lnTo>
                  <a:pt x="871932" y="418865"/>
                </a:lnTo>
                <a:close/>
                <a:moveTo>
                  <a:pt x="1477962" y="0"/>
                </a:moveTo>
                <a:lnTo>
                  <a:pt x="1622425" y="0"/>
                </a:lnTo>
                <a:lnTo>
                  <a:pt x="1622425" y="366713"/>
                </a:lnTo>
                <a:lnTo>
                  <a:pt x="1477962" y="366713"/>
                </a:lnTo>
                <a:lnTo>
                  <a:pt x="1477962" y="0"/>
                </a:lnTo>
                <a:close/>
                <a:moveTo>
                  <a:pt x="326855" y="0"/>
                </a:moveTo>
                <a:lnTo>
                  <a:pt x="1403350" y="0"/>
                </a:lnTo>
                <a:lnTo>
                  <a:pt x="1403350" y="1601788"/>
                </a:lnTo>
                <a:lnTo>
                  <a:pt x="326855" y="1601788"/>
                </a:lnTo>
                <a:lnTo>
                  <a:pt x="326855" y="0"/>
                </a:lnTo>
                <a:close/>
                <a:moveTo>
                  <a:pt x="90211" y="0"/>
                </a:moveTo>
                <a:lnTo>
                  <a:pt x="94975" y="0"/>
                </a:lnTo>
                <a:lnTo>
                  <a:pt x="212503" y="0"/>
                </a:lnTo>
                <a:lnTo>
                  <a:pt x="212503" y="1601788"/>
                </a:lnTo>
                <a:lnTo>
                  <a:pt x="94975" y="1601788"/>
                </a:lnTo>
                <a:lnTo>
                  <a:pt x="90211" y="1601788"/>
                </a:lnTo>
                <a:lnTo>
                  <a:pt x="85446" y="1601471"/>
                </a:lnTo>
                <a:lnTo>
                  <a:pt x="80681" y="1600835"/>
                </a:lnTo>
                <a:lnTo>
                  <a:pt x="75917" y="1599883"/>
                </a:lnTo>
                <a:lnTo>
                  <a:pt x="71470" y="1598930"/>
                </a:lnTo>
                <a:lnTo>
                  <a:pt x="67023" y="1597660"/>
                </a:lnTo>
                <a:lnTo>
                  <a:pt x="62258" y="1596072"/>
                </a:lnTo>
                <a:lnTo>
                  <a:pt x="58129" y="1594484"/>
                </a:lnTo>
                <a:lnTo>
                  <a:pt x="53999" y="1592261"/>
                </a:lnTo>
                <a:lnTo>
                  <a:pt x="49870" y="1590356"/>
                </a:lnTo>
                <a:lnTo>
                  <a:pt x="45740" y="1587815"/>
                </a:lnTo>
                <a:lnTo>
                  <a:pt x="41929" y="1585592"/>
                </a:lnTo>
                <a:lnTo>
                  <a:pt x="38117" y="1583052"/>
                </a:lnTo>
                <a:lnTo>
                  <a:pt x="34623" y="1580194"/>
                </a:lnTo>
                <a:lnTo>
                  <a:pt x="31446" y="1577336"/>
                </a:lnTo>
                <a:lnTo>
                  <a:pt x="27635" y="1573843"/>
                </a:lnTo>
                <a:lnTo>
                  <a:pt x="24776" y="1570667"/>
                </a:lnTo>
                <a:lnTo>
                  <a:pt x="21917" y="1567174"/>
                </a:lnTo>
                <a:lnTo>
                  <a:pt x="19058" y="1563681"/>
                </a:lnTo>
                <a:lnTo>
                  <a:pt x="16517" y="1559870"/>
                </a:lnTo>
                <a:lnTo>
                  <a:pt x="13976" y="1556059"/>
                </a:lnTo>
                <a:lnTo>
                  <a:pt x="11435" y="1551931"/>
                </a:lnTo>
                <a:lnTo>
                  <a:pt x="9211" y="1548120"/>
                </a:lnTo>
                <a:lnTo>
                  <a:pt x="7306" y="1543992"/>
                </a:lnTo>
                <a:lnTo>
                  <a:pt x="5717" y="1539228"/>
                </a:lnTo>
                <a:lnTo>
                  <a:pt x="4447" y="1535100"/>
                </a:lnTo>
                <a:lnTo>
                  <a:pt x="3176" y="1530654"/>
                </a:lnTo>
                <a:lnTo>
                  <a:pt x="1906" y="1525891"/>
                </a:lnTo>
                <a:lnTo>
                  <a:pt x="1270" y="1521127"/>
                </a:lnTo>
                <a:lnTo>
                  <a:pt x="635" y="1516364"/>
                </a:lnTo>
                <a:lnTo>
                  <a:pt x="317" y="1511600"/>
                </a:lnTo>
                <a:lnTo>
                  <a:pt x="0" y="1506837"/>
                </a:lnTo>
                <a:lnTo>
                  <a:pt x="0" y="94951"/>
                </a:lnTo>
                <a:lnTo>
                  <a:pt x="317" y="90188"/>
                </a:lnTo>
                <a:lnTo>
                  <a:pt x="635" y="85424"/>
                </a:lnTo>
                <a:lnTo>
                  <a:pt x="1270" y="80661"/>
                </a:lnTo>
                <a:lnTo>
                  <a:pt x="1906" y="75580"/>
                </a:lnTo>
                <a:lnTo>
                  <a:pt x="3176" y="71134"/>
                </a:lnTo>
                <a:lnTo>
                  <a:pt x="4447" y="66688"/>
                </a:lnTo>
                <a:lnTo>
                  <a:pt x="5717" y="62560"/>
                </a:lnTo>
                <a:lnTo>
                  <a:pt x="7306" y="57796"/>
                </a:lnTo>
                <a:lnTo>
                  <a:pt x="9211" y="53668"/>
                </a:lnTo>
                <a:lnTo>
                  <a:pt x="11435" y="49857"/>
                </a:lnTo>
                <a:lnTo>
                  <a:pt x="13976" y="45729"/>
                </a:lnTo>
                <a:lnTo>
                  <a:pt x="16517" y="41601"/>
                </a:lnTo>
                <a:lnTo>
                  <a:pt x="19058" y="38107"/>
                </a:lnTo>
                <a:lnTo>
                  <a:pt x="21917" y="34614"/>
                </a:lnTo>
                <a:lnTo>
                  <a:pt x="24776" y="31121"/>
                </a:lnTo>
                <a:lnTo>
                  <a:pt x="27635" y="27945"/>
                </a:lnTo>
                <a:lnTo>
                  <a:pt x="31446" y="24452"/>
                </a:lnTo>
                <a:lnTo>
                  <a:pt x="34623" y="21594"/>
                </a:lnTo>
                <a:lnTo>
                  <a:pt x="38117" y="18736"/>
                </a:lnTo>
                <a:lnTo>
                  <a:pt x="41929" y="16195"/>
                </a:lnTo>
                <a:lnTo>
                  <a:pt x="45740" y="13655"/>
                </a:lnTo>
                <a:lnTo>
                  <a:pt x="49870" y="11432"/>
                </a:lnTo>
                <a:lnTo>
                  <a:pt x="53999" y="9527"/>
                </a:lnTo>
                <a:lnTo>
                  <a:pt x="58129" y="7304"/>
                </a:lnTo>
                <a:lnTo>
                  <a:pt x="62258" y="5716"/>
                </a:lnTo>
                <a:lnTo>
                  <a:pt x="67023" y="4128"/>
                </a:lnTo>
                <a:lnTo>
                  <a:pt x="71470" y="2858"/>
                </a:lnTo>
                <a:lnTo>
                  <a:pt x="75917" y="1905"/>
                </a:lnTo>
                <a:lnTo>
                  <a:pt x="80681" y="952"/>
                </a:lnTo>
                <a:lnTo>
                  <a:pt x="85446" y="317"/>
                </a:lnTo>
                <a:lnTo>
                  <a:pt x="90211" y="0"/>
                </a:ln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sp>
        <p:nvSpPr>
          <p:cNvPr id="43" name="文本框 2">
            <a:extLst>
              <a:ext uri="{FF2B5EF4-FFF2-40B4-BE49-F238E27FC236}">
                <a16:creationId xmlns:a16="http://schemas.microsoft.com/office/drawing/2014/main" id="{80E8E3C7-277D-49B2-8AE5-71A6DF0558D5}"/>
              </a:ext>
            </a:extLst>
          </p:cNvPr>
          <p:cNvSpPr>
            <a:spLocks noChangeArrowheads="1"/>
          </p:cNvSpPr>
          <p:nvPr/>
        </p:nvSpPr>
        <p:spPr bwMode="auto">
          <a:xfrm>
            <a:off x="0" y="0"/>
            <a:ext cx="20574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lgn="ctr">
              <a:buFont typeface="Arial" pitchFamily="34" charset="0"/>
              <a:buNone/>
            </a:pPr>
            <a:r>
              <a:rPr lang="en-US" altLang="zh-CN" sz="4400" b="1" dirty="0">
                <a:solidFill>
                  <a:srgbClr val="FF4664"/>
                </a:solidFill>
                <a:latin typeface="Broadway" pitchFamily="82" charset="0"/>
                <a:ea typeface="华文隶书" pitchFamily="2" charset="-122"/>
                <a:sym typeface="Microsoft New Tai Lue" pitchFamily="34" charset="0"/>
              </a:rPr>
              <a:t>SMG</a:t>
            </a:r>
            <a:endParaRPr lang="zh-CN" altLang="en-US" sz="4400" b="1" dirty="0">
              <a:solidFill>
                <a:srgbClr val="FF4664"/>
              </a:solidFill>
              <a:latin typeface="Broadway" pitchFamily="82" charset="0"/>
              <a:ea typeface="华文隶书" pitchFamily="2" charset="-122"/>
              <a:sym typeface="Microsoft New Tai Lue" pitchFamily="34" charset="0"/>
            </a:endParaRPr>
          </a:p>
        </p:txBody>
      </p:sp>
    </p:spTree>
    <p:extLst>
      <p:ext uri="{BB962C8B-B14F-4D97-AF65-F5344CB8AC3E}">
        <p14:creationId xmlns:p14="http://schemas.microsoft.com/office/powerpoint/2010/main" val="1324253669"/>
      </p:ext>
    </p:extLst>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childTnLst>
                              </p:cTn>
                            </p:par>
                            <p:par>
                              <p:cTn id="45" fill="hold">
                                <p:stCondLst>
                                  <p:cond delay="1500"/>
                                </p:stCondLst>
                                <p:childTnLst>
                                  <p:par>
                                    <p:cTn id="46" presetID="2" presetClass="entr" presetSubtype="12" fill="hold" nodeType="afterEffect" p14:presetBounceEnd="56000">
                                      <p:stCondLst>
                                        <p:cond delay="0"/>
                                      </p:stCondLst>
                                      <p:childTnLst>
                                        <p:set>
                                          <p:cBhvr>
                                            <p:cTn id="47" dur="1" fill="hold">
                                              <p:stCondLst>
                                                <p:cond delay="0"/>
                                              </p:stCondLst>
                                            </p:cTn>
                                            <p:tgtEl>
                                              <p:spTgt spid="37"/>
                                            </p:tgtEl>
                                            <p:attrNameLst>
                                              <p:attrName>style.visibility</p:attrName>
                                            </p:attrNameLst>
                                          </p:cBhvr>
                                          <p:to>
                                            <p:strVal val="visible"/>
                                          </p:to>
                                        </p:set>
                                        <p:anim calcmode="lin" valueType="num" p14:bounceEnd="56000">
                                          <p:cBhvr additive="base">
                                            <p:cTn id="48" dur="500" fill="hold"/>
                                            <p:tgtEl>
                                              <p:spTgt spid="37"/>
                                            </p:tgtEl>
                                            <p:attrNameLst>
                                              <p:attrName>ppt_x</p:attrName>
                                            </p:attrNameLst>
                                          </p:cBhvr>
                                          <p:tavLst>
                                            <p:tav tm="0">
                                              <p:val>
                                                <p:strVal val="0-#ppt_w/2"/>
                                              </p:val>
                                            </p:tav>
                                            <p:tav tm="100000">
                                              <p:val>
                                                <p:strVal val="#ppt_x"/>
                                              </p:val>
                                            </p:tav>
                                          </p:tavLst>
                                        </p:anim>
                                        <p:anim calcmode="lin" valueType="num" p14:bounceEnd="56000">
                                          <p:cBhvr additive="base">
                                            <p:cTn id="49" dur="500" fill="hold"/>
                                            <p:tgtEl>
                                              <p:spTgt spid="37"/>
                                            </p:tgtEl>
                                            <p:attrNameLst>
                                              <p:attrName>ppt_y</p:attrName>
                                            </p:attrNameLst>
                                          </p:cBhvr>
                                          <p:tavLst>
                                            <p:tav tm="0">
                                              <p:val>
                                                <p:strVal val="1+#ppt_h/2"/>
                                              </p:val>
                                            </p:tav>
                                            <p:tav tm="100000">
                                              <p:val>
                                                <p:strVal val="#ppt_y"/>
                                              </p:val>
                                            </p:tav>
                                          </p:tavLst>
                                        </p:anim>
                                      </p:childTnLst>
                                    </p:cTn>
                                  </p:par>
                                  <p:par>
                                    <p:cTn id="50" presetID="2" presetClass="entr" presetSubtype="2" fill="hold" nodeType="withEffect" p14:presetBounceEnd="24000">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14:bounceEnd="24000">
                                          <p:cBhvr additive="base">
                                            <p:cTn id="52" dur="500" fill="hold"/>
                                            <p:tgtEl>
                                              <p:spTgt spid="35"/>
                                            </p:tgtEl>
                                            <p:attrNameLst>
                                              <p:attrName>ppt_x</p:attrName>
                                            </p:attrNameLst>
                                          </p:cBhvr>
                                          <p:tavLst>
                                            <p:tav tm="0">
                                              <p:val>
                                                <p:strVal val="1+#ppt_w/2"/>
                                              </p:val>
                                            </p:tav>
                                            <p:tav tm="100000">
                                              <p:val>
                                                <p:strVal val="#ppt_x"/>
                                              </p:val>
                                            </p:tav>
                                          </p:tavLst>
                                        </p:anim>
                                        <p:anim calcmode="lin" valueType="num" p14:bounceEnd="24000">
                                          <p:cBhvr additive="base">
                                            <p:cTn id="53" dur="500" fill="hold"/>
                                            <p:tgtEl>
                                              <p:spTgt spid="35"/>
                                            </p:tgtEl>
                                            <p:attrNameLst>
                                              <p:attrName>ppt_y</p:attrName>
                                            </p:attrNameLst>
                                          </p:cBhvr>
                                          <p:tavLst>
                                            <p:tav tm="0">
                                              <p:val>
                                                <p:strVal val="#ppt_y"/>
                                              </p:val>
                                            </p:tav>
                                            <p:tav tm="100000">
                                              <p:val>
                                                <p:strVal val="#ppt_y"/>
                                              </p:val>
                                            </p:tav>
                                          </p:tavLst>
                                        </p:anim>
                                      </p:childTnLst>
                                    </p:cTn>
                                  </p:par>
                                  <p:par>
                                    <p:cTn id="54" presetID="2" presetClass="entr" presetSubtype="4" fill="hold" nodeType="withEffect" p14:presetBounceEnd="78000">
                                      <p:stCondLst>
                                        <p:cond delay="0"/>
                                      </p:stCondLst>
                                      <p:childTnLst>
                                        <p:set>
                                          <p:cBhvr>
                                            <p:cTn id="55" dur="1" fill="hold">
                                              <p:stCondLst>
                                                <p:cond delay="0"/>
                                              </p:stCondLst>
                                            </p:cTn>
                                            <p:tgtEl>
                                              <p:spTgt spid="36"/>
                                            </p:tgtEl>
                                            <p:attrNameLst>
                                              <p:attrName>style.visibility</p:attrName>
                                            </p:attrNameLst>
                                          </p:cBhvr>
                                          <p:to>
                                            <p:strVal val="visible"/>
                                          </p:to>
                                        </p:set>
                                        <p:anim calcmode="lin" valueType="num" p14:bounceEnd="78000">
                                          <p:cBhvr additive="base">
                                            <p:cTn id="56" dur="500" fill="hold"/>
                                            <p:tgtEl>
                                              <p:spTgt spid="36"/>
                                            </p:tgtEl>
                                            <p:attrNameLst>
                                              <p:attrName>ppt_x</p:attrName>
                                            </p:attrNameLst>
                                          </p:cBhvr>
                                          <p:tavLst>
                                            <p:tav tm="0">
                                              <p:val>
                                                <p:strVal val="#ppt_x"/>
                                              </p:val>
                                            </p:tav>
                                            <p:tav tm="100000">
                                              <p:val>
                                                <p:strVal val="#ppt_x"/>
                                              </p:val>
                                            </p:tav>
                                          </p:tavLst>
                                        </p:anim>
                                        <p:anim calcmode="lin" valueType="num" p14:bounceEnd="78000">
                                          <p:cBhvr additive="base">
                                            <p:cTn id="57" dur="500" fill="hold"/>
                                            <p:tgtEl>
                                              <p:spTgt spid="36"/>
                                            </p:tgtEl>
                                            <p:attrNameLst>
                                              <p:attrName>ppt_y</p:attrName>
                                            </p:attrNameLst>
                                          </p:cBhvr>
                                          <p:tavLst>
                                            <p:tav tm="0">
                                              <p:val>
                                                <p:strVal val="1+#ppt_h/2"/>
                                              </p:val>
                                            </p:tav>
                                            <p:tav tm="100000">
                                              <p:val>
                                                <p:strVal val="#ppt_y"/>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2" grpId="0"/>
          <p:bldP spid="34" grpId="0" animBg="1"/>
          <p:bldP spid="38" grpId="0"/>
          <p:bldP spid="39" grpId="0"/>
          <p:bldP spid="40" grpId="0" animBg="1"/>
          <p:bldP spid="41" grpId="0" animBg="1"/>
          <p:bldP spid="42" grpId="0" animBg="1"/>
          <p:bldP spid="4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childTnLst>
                              </p:cTn>
                            </p:par>
                            <p:par>
                              <p:cTn id="45" fill="hold">
                                <p:stCondLst>
                                  <p:cond delay="1500"/>
                                </p:stCondLst>
                                <p:childTnLst>
                                  <p:par>
                                    <p:cTn id="46" presetID="2" presetClass="entr" presetSubtype="12"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 calcmode="lin" valueType="num">
                                          <p:cBhvr additive="base">
                                            <p:cTn id="48" dur="500" fill="hold"/>
                                            <p:tgtEl>
                                              <p:spTgt spid="37"/>
                                            </p:tgtEl>
                                            <p:attrNameLst>
                                              <p:attrName>ppt_x</p:attrName>
                                            </p:attrNameLst>
                                          </p:cBhvr>
                                          <p:tavLst>
                                            <p:tav tm="0">
                                              <p:val>
                                                <p:strVal val="0-#ppt_w/2"/>
                                              </p:val>
                                            </p:tav>
                                            <p:tav tm="100000">
                                              <p:val>
                                                <p:strVal val="#ppt_x"/>
                                              </p:val>
                                            </p:tav>
                                          </p:tavLst>
                                        </p:anim>
                                        <p:anim calcmode="lin" valueType="num">
                                          <p:cBhvr additive="base">
                                            <p:cTn id="49" dur="500" fill="hold"/>
                                            <p:tgtEl>
                                              <p:spTgt spid="37"/>
                                            </p:tgtEl>
                                            <p:attrNameLst>
                                              <p:attrName>ppt_y</p:attrName>
                                            </p:attrNameLst>
                                          </p:cBhvr>
                                          <p:tavLst>
                                            <p:tav tm="0">
                                              <p:val>
                                                <p:strVal val="1+#ppt_h/2"/>
                                              </p:val>
                                            </p:tav>
                                            <p:tav tm="100000">
                                              <p:val>
                                                <p:strVal val="#ppt_y"/>
                                              </p:val>
                                            </p:tav>
                                          </p:tavLst>
                                        </p:anim>
                                      </p:childTnLst>
                                    </p:cTn>
                                  </p:par>
                                  <p:par>
                                    <p:cTn id="50" presetID="2" presetClass="entr" presetSubtype="2"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additive="base">
                                            <p:cTn id="52" dur="500" fill="hold"/>
                                            <p:tgtEl>
                                              <p:spTgt spid="35"/>
                                            </p:tgtEl>
                                            <p:attrNameLst>
                                              <p:attrName>ppt_x</p:attrName>
                                            </p:attrNameLst>
                                          </p:cBhvr>
                                          <p:tavLst>
                                            <p:tav tm="0">
                                              <p:val>
                                                <p:strVal val="1+#ppt_w/2"/>
                                              </p:val>
                                            </p:tav>
                                            <p:tav tm="100000">
                                              <p:val>
                                                <p:strVal val="#ppt_x"/>
                                              </p:val>
                                            </p:tav>
                                          </p:tavLst>
                                        </p:anim>
                                        <p:anim calcmode="lin" valueType="num">
                                          <p:cBhvr additive="base">
                                            <p:cTn id="53" dur="500" fill="hold"/>
                                            <p:tgtEl>
                                              <p:spTgt spid="35"/>
                                            </p:tgtEl>
                                            <p:attrNameLst>
                                              <p:attrName>ppt_y</p:attrName>
                                            </p:attrNameLst>
                                          </p:cBhvr>
                                          <p:tavLst>
                                            <p:tav tm="0">
                                              <p:val>
                                                <p:strVal val="#ppt_y"/>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anim calcmode="lin" valueType="num">
                                          <p:cBhvr additive="base">
                                            <p:cTn id="56" dur="500" fill="hold"/>
                                            <p:tgtEl>
                                              <p:spTgt spid="36"/>
                                            </p:tgtEl>
                                            <p:attrNameLst>
                                              <p:attrName>ppt_x</p:attrName>
                                            </p:attrNameLst>
                                          </p:cBhvr>
                                          <p:tavLst>
                                            <p:tav tm="0">
                                              <p:val>
                                                <p:strVal val="#ppt_x"/>
                                              </p:val>
                                            </p:tav>
                                            <p:tav tm="100000">
                                              <p:val>
                                                <p:strVal val="#ppt_x"/>
                                              </p:val>
                                            </p:tav>
                                          </p:tavLst>
                                        </p:anim>
                                        <p:anim calcmode="lin" valueType="num">
                                          <p:cBhvr additive="base">
                                            <p:cTn id="57" dur="500" fill="hold"/>
                                            <p:tgtEl>
                                              <p:spTgt spid="36"/>
                                            </p:tgtEl>
                                            <p:attrNameLst>
                                              <p:attrName>ppt_y</p:attrName>
                                            </p:attrNameLst>
                                          </p:cBhvr>
                                          <p:tavLst>
                                            <p:tav tm="0">
                                              <p:val>
                                                <p:strVal val="1+#ppt_h/2"/>
                                              </p:val>
                                            </p:tav>
                                            <p:tav tm="100000">
                                              <p:val>
                                                <p:strVal val="#ppt_y"/>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2" grpId="0"/>
          <p:bldP spid="34" grpId="0" animBg="1"/>
          <p:bldP spid="38" grpId="0"/>
          <p:bldP spid="39" grpId="0"/>
          <p:bldP spid="40" grpId="0" animBg="1"/>
          <p:bldP spid="41" grpId="0" animBg="1"/>
          <p:bldP spid="42" grpId="0" animBg="1"/>
          <p:bldP spid="43"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3"/>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3075" name="矩形 5"/>
          <p:cNvSpPr>
            <a:spLocks noChangeArrowheads="1"/>
          </p:cNvSpPr>
          <p:nvPr/>
        </p:nvSpPr>
        <p:spPr bwMode="auto">
          <a:xfrm>
            <a:off x="0" y="2622550"/>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3076" name="文本框 4"/>
          <p:cNvSpPr>
            <a:spLocks noChangeArrowheads="1"/>
          </p:cNvSpPr>
          <p:nvPr/>
        </p:nvSpPr>
        <p:spPr bwMode="auto">
          <a:xfrm>
            <a:off x="1058863" y="2297113"/>
            <a:ext cx="2606675"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buFont typeface="Arial" pitchFamily="34" charset="0"/>
              <a:buNone/>
            </a:pPr>
            <a:r>
              <a:rPr lang="en-US" altLang="zh-CN" sz="13800" b="1">
                <a:solidFill>
                  <a:srgbClr val="427172"/>
                </a:solidFill>
                <a:latin typeface="Broadway" pitchFamily="82" charset="0"/>
                <a:ea typeface="华文隶书" pitchFamily="2" charset="-122"/>
                <a:sym typeface="Microsoft New Tai Lue" pitchFamily="34" charset="0"/>
              </a:rPr>
              <a:t>01</a:t>
            </a:r>
            <a:endParaRPr lang="zh-CN" altLang="en-US" sz="13800" b="1">
              <a:solidFill>
                <a:srgbClr val="427172"/>
              </a:solidFill>
              <a:latin typeface="Broadway" pitchFamily="82" charset="0"/>
              <a:ea typeface="华文隶书" pitchFamily="2" charset="-122"/>
              <a:sym typeface="Microsoft New Tai Lue" pitchFamily="34" charset="0"/>
            </a:endParaRPr>
          </a:p>
        </p:txBody>
      </p:sp>
      <p:sp>
        <p:nvSpPr>
          <p:cNvPr id="3077" name="矩形 5"/>
          <p:cNvSpPr>
            <a:spLocks noChangeArrowheads="1"/>
          </p:cNvSpPr>
          <p:nvPr/>
        </p:nvSpPr>
        <p:spPr bwMode="auto">
          <a:xfrm>
            <a:off x="6415088" y="2960688"/>
            <a:ext cx="32624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4800" b="1" dirty="0">
                <a:solidFill>
                  <a:srgbClr val="427172"/>
                </a:solidFill>
                <a:latin typeface="微软雅黑" pitchFamily="34" charset="-122"/>
                <a:ea typeface="微软雅黑" pitchFamily="34" charset="-122"/>
                <a:sym typeface="微软雅黑" pitchFamily="34" charset="-122"/>
              </a:rPr>
              <a:t>功能及亮点</a:t>
            </a:r>
            <a:endParaRPr lang="zh-CN" altLang="en-US" sz="4800" b="1" dirty="0">
              <a:solidFill>
                <a:srgbClr val="427172"/>
              </a:solidFill>
              <a:latin typeface="Calibri" pitchFamily="34" charset="0"/>
              <a:sym typeface="宋体" pitchFamily="2" charset="-122"/>
            </a:endParaRPr>
          </a:p>
        </p:txBody>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099"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0"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1"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2"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3"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4"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5"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 name="矩形 1">
            <a:extLst>
              <a:ext uri="{FF2B5EF4-FFF2-40B4-BE49-F238E27FC236}">
                <a16:creationId xmlns:a16="http://schemas.microsoft.com/office/drawing/2014/main" id="{7E73509C-AC57-4D0F-8586-421411762C68}"/>
              </a:ext>
            </a:extLst>
          </p:cNvPr>
          <p:cNvSpPr/>
          <p:nvPr/>
        </p:nvSpPr>
        <p:spPr>
          <a:xfrm>
            <a:off x="742295" y="504825"/>
            <a:ext cx="2236510"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遮罩渲染</a:t>
            </a:r>
          </a:p>
        </p:txBody>
      </p:sp>
      <p:pic>
        <p:nvPicPr>
          <p:cNvPr id="4" name="图片 3" descr="图片包含 人员, 户外, 树, 天空&#10;&#10;已生成极高可信度的说明">
            <a:extLst>
              <a:ext uri="{FF2B5EF4-FFF2-40B4-BE49-F238E27FC236}">
                <a16:creationId xmlns:a16="http://schemas.microsoft.com/office/drawing/2014/main" id="{27EA26FB-4345-4B4B-B721-E5AC89EBA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292" y="1429950"/>
            <a:ext cx="2907708" cy="3998099"/>
          </a:xfrm>
          <a:prstGeom prst="rect">
            <a:avLst/>
          </a:prstGeom>
          <a:ln>
            <a:noFill/>
          </a:ln>
          <a:effectLst>
            <a:outerShdw blurRad="292100" dist="139700" dir="2700000" algn="tl" rotWithShape="0">
              <a:srgbClr val="333333">
                <a:alpha val="65000"/>
              </a:srgbClr>
            </a:outerShdw>
          </a:effectLst>
        </p:spPr>
      </p:pic>
      <p:pic>
        <p:nvPicPr>
          <p:cNvPr id="6" name="图片 5" descr="图片包含 室内, 餐桌, 地板&#10;&#10;已生成高可信度的说明">
            <a:extLst>
              <a:ext uri="{FF2B5EF4-FFF2-40B4-BE49-F238E27FC236}">
                <a16:creationId xmlns:a16="http://schemas.microsoft.com/office/drawing/2014/main" id="{1C61DC25-8238-4532-8B49-1E63FB86C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5863" y="1420425"/>
            <a:ext cx="2907708" cy="3998099"/>
          </a:xfrm>
          <a:prstGeom prst="rect">
            <a:avLst/>
          </a:prstGeom>
          <a:ln>
            <a:noFill/>
          </a:ln>
          <a:effectLst>
            <a:outerShdw blurRad="292100" dist="139700" dir="2700000" algn="tl" rotWithShape="0">
              <a:srgbClr val="333333">
                <a:alpha val="65000"/>
              </a:srgbClr>
            </a:outerShdw>
          </a:effectLst>
        </p:spPr>
      </p:pic>
      <p:pic>
        <p:nvPicPr>
          <p:cNvPr id="8" name="图片 7" descr="图片包含 人员, 户外, 妇女, 建筑物&#10;&#10;已生成极高可信度的说明">
            <a:extLst>
              <a:ext uri="{FF2B5EF4-FFF2-40B4-BE49-F238E27FC236}">
                <a16:creationId xmlns:a16="http://schemas.microsoft.com/office/drawing/2014/main" id="{08E58397-08CC-4F54-BBC4-A25E17ADF5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6292" y="1420424"/>
            <a:ext cx="2907708" cy="3998099"/>
          </a:xfrm>
          <a:prstGeom prst="rect">
            <a:avLst/>
          </a:prstGeom>
          <a:ln>
            <a:noFill/>
          </a:ln>
          <a:effectLst>
            <a:outerShdw blurRad="292100" dist="139700" dir="2700000" algn="tl" rotWithShape="0">
              <a:srgbClr val="333333">
                <a:alpha val="65000"/>
              </a:srgbClr>
            </a:outerShdw>
          </a:effectLst>
        </p:spPr>
      </p:pic>
      <p:sp>
        <p:nvSpPr>
          <p:cNvPr id="9" name="矩形 8">
            <a:extLst>
              <a:ext uri="{FF2B5EF4-FFF2-40B4-BE49-F238E27FC236}">
                <a16:creationId xmlns:a16="http://schemas.microsoft.com/office/drawing/2014/main" id="{64D0274E-5E91-4DBA-8363-B826DC02DA22}"/>
              </a:ext>
            </a:extLst>
          </p:cNvPr>
          <p:cNvSpPr/>
          <p:nvPr/>
        </p:nvSpPr>
        <p:spPr>
          <a:xfrm>
            <a:off x="3524745" y="5740469"/>
            <a:ext cx="800219" cy="461665"/>
          </a:xfrm>
          <a:prstGeom prst="rect">
            <a:avLst/>
          </a:prstGeom>
          <a:noFill/>
        </p:spPr>
        <p:txBody>
          <a:bodyPr wrap="none" lIns="91440" tIns="45720" rIns="91440" bIns="45720">
            <a:spAutoFit/>
          </a:bodyPr>
          <a:lstStyle/>
          <a:p>
            <a:pPr algn="ctr"/>
            <a:r>
              <a:rPr lang="zh-CN" altLang="en-US" sz="2400" dirty="0">
                <a:ln w="0"/>
                <a:solidFill>
                  <a:srgbClr val="427172"/>
                </a:solidFill>
                <a:effectLst>
                  <a:outerShdw blurRad="38100" dist="19050" dir="2700000" algn="tl" rotWithShape="0">
                    <a:schemeClr val="dk1">
                      <a:alpha val="40000"/>
                    </a:schemeClr>
                  </a:outerShdw>
                </a:effectLst>
              </a:rPr>
              <a:t>原图</a:t>
            </a:r>
          </a:p>
        </p:txBody>
      </p:sp>
      <p:sp>
        <p:nvSpPr>
          <p:cNvPr id="18" name="矩形 17">
            <a:extLst>
              <a:ext uri="{FF2B5EF4-FFF2-40B4-BE49-F238E27FC236}">
                <a16:creationId xmlns:a16="http://schemas.microsoft.com/office/drawing/2014/main" id="{43A5FE11-7373-41A2-BF99-8A1038EF25E5}"/>
              </a:ext>
            </a:extLst>
          </p:cNvPr>
          <p:cNvSpPr/>
          <p:nvPr/>
        </p:nvSpPr>
        <p:spPr>
          <a:xfrm>
            <a:off x="7802048" y="5740468"/>
            <a:ext cx="1107996" cy="461665"/>
          </a:xfrm>
          <a:prstGeom prst="rect">
            <a:avLst/>
          </a:prstGeom>
          <a:noFill/>
        </p:spPr>
        <p:txBody>
          <a:bodyPr wrap="none" lIns="91440" tIns="45720" rIns="91440" bIns="45720">
            <a:spAutoFit/>
          </a:bodyPr>
          <a:lstStyle/>
          <a:p>
            <a:pPr algn="ctr"/>
            <a:r>
              <a:rPr lang="zh-CN" altLang="en-US" sz="2400" dirty="0">
                <a:ln w="0"/>
                <a:solidFill>
                  <a:srgbClr val="427172"/>
                </a:solidFill>
                <a:effectLst>
                  <a:outerShdw blurRad="38100" dist="19050" dir="2700000" algn="tl" rotWithShape="0">
                    <a:schemeClr val="dk1">
                      <a:alpha val="40000"/>
                    </a:schemeClr>
                  </a:outerShdw>
                </a:effectLst>
              </a:rPr>
              <a:t>风格图</a:t>
            </a:r>
          </a:p>
        </p:txBody>
      </p:sp>
      <p:sp>
        <p:nvSpPr>
          <p:cNvPr id="19" name="矩形 18">
            <a:extLst>
              <a:ext uri="{FF2B5EF4-FFF2-40B4-BE49-F238E27FC236}">
                <a16:creationId xmlns:a16="http://schemas.microsoft.com/office/drawing/2014/main" id="{FBAAADB1-C46D-4AF9-A83A-25BD6FF9119B}"/>
              </a:ext>
            </a:extLst>
          </p:cNvPr>
          <p:cNvSpPr/>
          <p:nvPr/>
        </p:nvSpPr>
        <p:spPr>
          <a:xfrm>
            <a:off x="3359070" y="5740467"/>
            <a:ext cx="1107996" cy="461665"/>
          </a:xfrm>
          <a:prstGeom prst="rect">
            <a:avLst/>
          </a:prstGeom>
          <a:noFill/>
        </p:spPr>
        <p:txBody>
          <a:bodyPr wrap="none" lIns="91440" tIns="45720" rIns="91440" bIns="45720">
            <a:spAutoFit/>
          </a:bodyPr>
          <a:lstStyle/>
          <a:p>
            <a:pPr algn="ctr"/>
            <a:r>
              <a:rPr lang="zh-CN" altLang="en-US" sz="2400" dirty="0">
                <a:ln w="0"/>
                <a:solidFill>
                  <a:srgbClr val="427172"/>
                </a:solidFill>
                <a:effectLst>
                  <a:outerShdw blurRad="38100" dist="19050" dir="2700000" algn="tl" rotWithShape="0">
                    <a:schemeClr val="dk1">
                      <a:alpha val="40000"/>
                    </a:schemeClr>
                  </a:outerShdw>
                </a:effectLst>
              </a:rPr>
              <a:t>结果图</a:t>
            </a:r>
          </a:p>
        </p:txBody>
      </p:sp>
      <p:pic>
        <p:nvPicPr>
          <p:cNvPr id="11" name="图片 10" descr="图片包含 人员, 户外, 妇女, 正面&#10;&#10;已生成极高可信度的说明">
            <a:extLst>
              <a:ext uri="{FF2B5EF4-FFF2-40B4-BE49-F238E27FC236}">
                <a16:creationId xmlns:a16="http://schemas.microsoft.com/office/drawing/2014/main" id="{2DC9ADE7-B1F3-4460-843B-E10A57138A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5863" y="1429950"/>
            <a:ext cx="2907708" cy="3998100"/>
          </a:xfrm>
          <a:prstGeom prst="rect">
            <a:avLst/>
          </a:prstGeom>
          <a:ln>
            <a:noFill/>
          </a:ln>
          <a:effectLst>
            <a:outerShdw blurRad="292100" dist="139700" dir="2700000" algn="tl" rotWithShape="0">
              <a:srgbClr val="333333">
                <a:alpha val="65000"/>
              </a:srgbClr>
            </a:outerShdw>
          </a:effectLst>
        </p:spPr>
      </p:pic>
      <p:sp>
        <p:nvSpPr>
          <p:cNvPr id="20" name="矩形 19">
            <a:extLst>
              <a:ext uri="{FF2B5EF4-FFF2-40B4-BE49-F238E27FC236}">
                <a16:creationId xmlns:a16="http://schemas.microsoft.com/office/drawing/2014/main" id="{77E920A2-FFF6-49CA-96D7-62AD15F2EA9B}"/>
              </a:ext>
            </a:extLst>
          </p:cNvPr>
          <p:cNvSpPr/>
          <p:nvPr/>
        </p:nvSpPr>
        <p:spPr>
          <a:xfrm>
            <a:off x="5388113" y="5740468"/>
            <a:ext cx="1415772" cy="461665"/>
          </a:xfrm>
          <a:prstGeom prst="rect">
            <a:avLst/>
          </a:prstGeom>
          <a:noFill/>
        </p:spPr>
        <p:txBody>
          <a:bodyPr wrap="none" lIns="91440" tIns="45720" rIns="91440" bIns="45720">
            <a:spAutoFit/>
          </a:bodyPr>
          <a:lstStyle/>
          <a:p>
            <a:pPr algn="ctr"/>
            <a:r>
              <a:rPr lang="zh-CN" altLang="en-US" sz="2400" dirty="0">
                <a:ln w="0"/>
                <a:solidFill>
                  <a:srgbClr val="427172"/>
                </a:solidFill>
                <a:effectLst>
                  <a:outerShdw blurRad="38100" dist="19050" dir="2700000" algn="tl" rotWithShape="0">
                    <a:schemeClr val="dk1">
                      <a:alpha val="40000"/>
                    </a:schemeClr>
                  </a:outerShdw>
                </a:effectLst>
              </a:rPr>
              <a:t>人像遮罩</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35" presetClass="path" presetSubtype="0" accel="50000" decel="50000" fill="hold" nodeType="clickEffect">
                                  <p:stCondLst>
                                    <p:cond delay="0"/>
                                  </p:stCondLst>
                                  <p:childTnLst>
                                    <p:animMotion origin="layout" path="M -1.25E-6 -1.11111E-6 L -0.35677 -1.11111E-6 " pathEditMode="relative" rAng="0" ptsTypes="AA">
                                      <p:cBhvr>
                                        <p:cTn id="23" dur="1000" fill="hold"/>
                                        <p:tgtEl>
                                          <p:spTgt spid="6"/>
                                        </p:tgtEl>
                                        <p:attrNameLst>
                                          <p:attrName>ppt_x</p:attrName>
                                          <p:attrName>ppt_y</p:attrName>
                                        </p:attrNameLst>
                                      </p:cBhvr>
                                      <p:rCtr x="-17839" y="0"/>
                                    </p:animMotion>
                                  </p:childTnLst>
                                </p:cTn>
                              </p:par>
                              <p:par>
                                <p:cTn id="24" presetID="10" presetClass="exit" presetSubtype="0" fill="hold" nodeType="withEffect">
                                  <p:stCondLst>
                                    <p:cond delay="50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0" presetClass="exit" presetSubtype="0" fill="hold" grpId="1" nodeType="withEffect">
                                  <p:stCondLst>
                                    <p:cond delay="50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xit" presetSubtype="0" fill="hold" grpId="1" nodeType="withEffect">
                                  <p:stCondLst>
                                    <p:cond delay="500"/>
                                  </p:stCondLst>
                                  <p:childTnLst>
                                    <p:animEffect transition="out" filter="fad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xit" presetSubtype="0" fill="hold" grpId="1" nodeType="withEffect">
                                  <p:stCondLst>
                                    <p:cond delay="500"/>
                                  </p:stCondLst>
                                  <p:childTnLst>
                                    <p:animEffect transition="out" filter="fade">
                                      <p:cBhvr>
                                        <p:cTn id="50" dur="500"/>
                                        <p:tgtEl>
                                          <p:spTgt spid="20"/>
                                        </p:tgtEl>
                                      </p:cBhvr>
                                    </p:animEffect>
                                    <p:set>
                                      <p:cBhvr>
                                        <p:cTn id="51"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8" grpId="0"/>
      <p:bldP spid="18" grpId="1"/>
      <p:bldP spid="19" grpId="0"/>
      <p:bldP spid="20" grpId="0"/>
      <p:bldP spid="2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099"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0"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1"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2"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3"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4"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5"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 name="矩形 1">
            <a:extLst>
              <a:ext uri="{FF2B5EF4-FFF2-40B4-BE49-F238E27FC236}">
                <a16:creationId xmlns:a16="http://schemas.microsoft.com/office/drawing/2014/main" id="{7E73509C-AC57-4D0F-8586-421411762C68}"/>
              </a:ext>
            </a:extLst>
          </p:cNvPr>
          <p:cNvSpPr/>
          <p:nvPr/>
        </p:nvSpPr>
        <p:spPr>
          <a:xfrm>
            <a:off x="742295" y="504825"/>
            <a:ext cx="2236510"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颜色保护</a:t>
            </a:r>
          </a:p>
        </p:txBody>
      </p:sp>
      <p:pic>
        <p:nvPicPr>
          <p:cNvPr id="17" name="图片 16" descr="图片包含 人员, 户外, 树, 天空&#10;&#10;已生成极高可信度的说明">
            <a:extLst>
              <a:ext uri="{FF2B5EF4-FFF2-40B4-BE49-F238E27FC236}">
                <a16:creationId xmlns:a16="http://schemas.microsoft.com/office/drawing/2014/main" id="{0A29BAED-A06B-4CE9-B92C-65C59C0DE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292" y="1429950"/>
            <a:ext cx="2907708" cy="3998099"/>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FD6A14E3-E164-4237-BF66-328AFEE5A9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3595" y="1429950"/>
            <a:ext cx="2907708" cy="4007624"/>
          </a:xfrm>
          <a:prstGeom prst="rect">
            <a:avLst/>
          </a:prstGeom>
          <a:ln>
            <a:noFill/>
          </a:ln>
          <a:effectLst>
            <a:outerShdw blurRad="292100" dist="139700" dir="2700000" algn="tl" rotWithShape="0">
              <a:srgbClr val="333333">
                <a:alpha val="65000"/>
              </a:srgbClr>
            </a:outerShdw>
          </a:effectLst>
        </p:spPr>
      </p:pic>
      <p:pic>
        <p:nvPicPr>
          <p:cNvPr id="8" name="图片 7" descr="图片包含 人员, 妇女, 橙色&#10;&#10;已生成极高可信度的说明">
            <a:extLst>
              <a:ext uri="{FF2B5EF4-FFF2-40B4-BE49-F238E27FC236}">
                <a16:creationId xmlns:a16="http://schemas.microsoft.com/office/drawing/2014/main" id="{CB14D229-7C9C-458E-9666-F12603AA9E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6292" y="1444237"/>
            <a:ext cx="2907709" cy="3998099"/>
          </a:xfrm>
          <a:prstGeom prst="rect">
            <a:avLst/>
          </a:prstGeom>
          <a:ln>
            <a:noFill/>
          </a:ln>
          <a:effectLst>
            <a:outerShdw blurRad="292100" dist="139700" dir="2700000" algn="tl" rotWithShape="0">
              <a:srgbClr val="333333">
                <a:alpha val="65000"/>
              </a:srgbClr>
            </a:outerShdw>
          </a:effectLst>
        </p:spPr>
      </p:pic>
      <p:pic>
        <p:nvPicPr>
          <p:cNvPr id="4" name="图片 3" descr="图片包含 人员, 妇女, 户外&#10;&#10;已生成极高可信度的说明">
            <a:extLst>
              <a:ext uri="{FF2B5EF4-FFF2-40B4-BE49-F238E27FC236}">
                <a16:creationId xmlns:a16="http://schemas.microsoft.com/office/drawing/2014/main" id="{7C3D6440-20D4-48BE-9347-74DE7F9FCB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3595" y="1444237"/>
            <a:ext cx="2907708" cy="3998099"/>
          </a:xfrm>
          <a:prstGeom prst="rect">
            <a:avLst/>
          </a:prstGeom>
          <a:ln>
            <a:noFill/>
          </a:ln>
          <a:effectLst>
            <a:outerShdw blurRad="292100" dist="139700" dir="2700000" algn="tl" rotWithShape="0">
              <a:srgbClr val="333333">
                <a:alpha val="65000"/>
              </a:srgbClr>
            </a:outerShdw>
          </a:effectLst>
        </p:spPr>
      </p:pic>
      <p:sp>
        <p:nvSpPr>
          <p:cNvPr id="15" name="矩形 14">
            <a:extLst>
              <a:ext uri="{FF2B5EF4-FFF2-40B4-BE49-F238E27FC236}">
                <a16:creationId xmlns:a16="http://schemas.microsoft.com/office/drawing/2014/main" id="{1D37E68E-283C-4F07-8674-54C8AD5FB7C4}"/>
              </a:ext>
            </a:extLst>
          </p:cNvPr>
          <p:cNvSpPr/>
          <p:nvPr/>
        </p:nvSpPr>
        <p:spPr>
          <a:xfrm>
            <a:off x="5016501" y="5771803"/>
            <a:ext cx="2339103" cy="461665"/>
          </a:xfrm>
          <a:prstGeom prst="rect">
            <a:avLst/>
          </a:prstGeom>
          <a:noFill/>
        </p:spPr>
        <p:txBody>
          <a:bodyPr wrap="none" lIns="91440" tIns="45720" rIns="91440" bIns="45720">
            <a:spAutoFit/>
          </a:bodyPr>
          <a:lstStyle/>
          <a:p>
            <a:pPr algn="ctr"/>
            <a:r>
              <a:rPr lang="zh-CN" altLang="en-US" sz="2400" dirty="0">
                <a:ln w="0"/>
                <a:solidFill>
                  <a:srgbClr val="427172"/>
                </a:solidFill>
                <a:effectLst>
                  <a:outerShdw blurRad="38100" dist="19050" dir="2700000" algn="tl" rotWithShape="0">
                    <a:schemeClr val="dk1">
                      <a:alpha val="40000"/>
                    </a:schemeClr>
                  </a:outerShdw>
                </a:effectLst>
              </a:rPr>
              <a:t>颜色还原为原图</a:t>
            </a:r>
          </a:p>
        </p:txBody>
      </p:sp>
    </p:spTree>
    <p:extLst>
      <p:ext uri="{BB962C8B-B14F-4D97-AF65-F5344CB8AC3E}">
        <p14:creationId xmlns:p14="http://schemas.microsoft.com/office/powerpoint/2010/main" val="30949572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5" presetClass="path" presetSubtype="0" accel="50000" decel="50000" fill="hold" nodeType="clickEffect">
                                  <p:stCondLst>
                                    <p:cond delay="0"/>
                                  </p:stCondLst>
                                  <p:childTnLst>
                                    <p:animMotion origin="layout" path="M 4.16667E-6 -4.44444E-6 L -0.40404 -4.44444E-6 " pathEditMode="relative" rAng="0" ptsTypes="AA">
                                      <p:cBhvr>
                                        <p:cTn id="15" dur="1000" fill="hold"/>
                                        <p:tgtEl>
                                          <p:spTgt spid="6"/>
                                        </p:tgtEl>
                                        <p:attrNameLst>
                                          <p:attrName>ppt_x</p:attrName>
                                          <p:attrName>ppt_y</p:attrName>
                                        </p:attrNameLst>
                                      </p:cBhvr>
                                      <p:rCtr x="-20208" y="0"/>
                                    </p:animMotion>
                                  </p:childTnLst>
                                </p:cTn>
                              </p:par>
                            </p:childTnLst>
                          </p:cTn>
                        </p:par>
                        <p:par>
                          <p:cTn id="16" fill="hold">
                            <p:stCondLst>
                              <p:cond delay="1000"/>
                            </p:stCondLst>
                            <p:childTnLst>
                              <p:par>
                                <p:cTn id="17" presetID="10" presetClass="exit" presetSubtype="0" fill="hold" nodeType="after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099"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0"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1"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2"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3"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4"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5"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 name="矩形 1">
            <a:extLst>
              <a:ext uri="{FF2B5EF4-FFF2-40B4-BE49-F238E27FC236}">
                <a16:creationId xmlns:a16="http://schemas.microsoft.com/office/drawing/2014/main" id="{7E73509C-AC57-4D0F-8586-421411762C68}"/>
              </a:ext>
            </a:extLst>
          </p:cNvPr>
          <p:cNvSpPr/>
          <p:nvPr/>
        </p:nvSpPr>
        <p:spPr>
          <a:xfrm>
            <a:off x="617417" y="504825"/>
            <a:ext cx="3262433"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渲染程度控制</a:t>
            </a:r>
          </a:p>
        </p:txBody>
      </p:sp>
      <p:pic>
        <p:nvPicPr>
          <p:cNvPr id="4" name="图片 3" descr="图片包含 水, 天空, 长椅, 码头&#10;&#10;已生成极高可信度的说明">
            <a:extLst>
              <a:ext uri="{FF2B5EF4-FFF2-40B4-BE49-F238E27FC236}">
                <a16:creationId xmlns:a16="http://schemas.microsoft.com/office/drawing/2014/main" id="{E3DD5E37-0772-406B-A643-7E11E046C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280" y="1495286"/>
            <a:ext cx="2823633" cy="4235450"/>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B64E3E4B-8DDA-4475-851C-F79079141D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0" y="1660386"/>
            <a:ext cx="5715000" cy="3905250"/>
          </a:xfrm>
          <a:prstGeom prst="rect">
            <a:avLst/>
          </a:prstGeom>
          <a:ln>
            <a:noFill/>
          </a:ln>
          <a:effectLst>
            <a:outerShdw blurRad="292100" dist="139700" dir="2700000" algn="tl" rotWithShape="0">
              <a:srgbClr val="333333">
                <a:alpha val="65000"/>
              </a:srgbClr>
            </a:outerShdw>
          </a:effectLst>
        </p:spPr>
      </p:pic>
      <p:pic>
        <p:nvPicPr>
          <p:cNvPr id="19" name="图片 18" descr="图片包含 水, 天空, 长椅, 码头&#10;&#10;已生成极高可信度的说明">
            <a:extLst>
              <a:ext uri="{FF2B5EF4-FFF2-40B4-BE49-F238E27FC236}">
                <a16:creationId xmlns:a16="http://schemas.microsoft.com/office/drawing/2014/main" id="{A2D0E20D-5764-4FF7-94A4-44F3315CD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873" y="1495286"/>
            <a:ext cx="2823633" cy="4235450"/>
          </a:xfrm>
          <a:prstGeom prst="rect">
            <a:avLst/>
          </a:prstGeom>
          <a:ln>
            <a:noFill/>
          </a:ln>
          <a:effectLst>
            <a:outerShdw blurRad="292100" dist="139700" dir="2700000" algn="tl" rotWithShape="0">
              <a:srgbClr val="333333">
                <a:alpha val="65000"/>
              </a:srgbClr>
            </a:outerShdw>
          </a:effectLst>
        </p:spPr>
      </p:pic>
      <p:pic>
        <p:nvPicPr>
          <p:cNvPr id="20" name="图片 19" descr="图片包含 长椅, 地面, 户外, 公园&#10;&#10;已生成极高可信度的说明">
            <a:extLst>
              <a:ext uri="{FF2B5EF4-FFF2-40B4-BE49-F238E27FC236}">
                <a16:creationId xmlns:a16="http://schemas.microsoft.com/office/drawing/2014/main" id="{44FE96EB-1BAA-422E-82FE-5387396C04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6621" y="1495286"/>
            <a:ext cx="2826292" cy="4239438"/>
          </a:xfrm>
          <a:prstGeom prst="rect">
            <a:avLst/>
          </a:prstGeom>
          <a:ln>
            <a:noFill/>
          </a:ln>
          <a:effectLst>
            <a:outerShdw blurRad="292100" dist="139700" dir="2700000" algn="tl" rotWithShape="0">
              <a:srgbClr val="333333">
                <a:alpha val="65000"/>
              </a:srgbClr>
            </a:outerShdw>
          </a:effectLst>
        </p:spPr>
      </p:pic>
      <p:pic>
        <p:nvPicPr>
          <p:cNvPr id="10" name="图片 9" descr="图片包含 长椅, 地面, 户外, 公园&#10;&#10;已生成极高可信度的说明">
            <a:extLst>
              <a:ext uri="{FF2B5EF4-FFF2-40B4-BE49-F238E27FC236}">
                <a16:creationId xmlns:a16="http://schemas.microsoft.com/office/drawing/2014/main" id="{6891D7FD-7CC0-4C58-B0F8-6815809EB2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6873" y="1491298"/>
            <a:ext cx="2826292" cy="4239438"/>
          </a:xfrm>
          <a:prstGeom prst="rect">
            <a:avLst/>
          </a:prstGeom>
          <a:ln>
            <a:noFill/>
          </a:ln>
          <a:effectLst>
            <a:outerShdw blurRad="292100" dist="139700" dir="2700000" algn="tl" rotWithShape="0">
              <a:srgbClr val="333333">
                <a:alpha val="65000"/>
              </a:srgbClr>
            </a:outerShdw>
          </a:effectLst>
        </p:spPr>
      </p:pic>
      <p:pic>
        <p:nvPicPr>
          <p:cNvPr id="12" name="图片 11" descr="图片包含 长椅, 水, 户外, 地面&#10;&#10;已生成极高可信度的说明">
            <a:extLst>
              <a:ext uri="{FF2B5EF4-FFF2-40B4-BE49-F238E27FC236}">
                <a16:creationId xmlns:a16="http://schemas.microsoft.com/office/drawing/2014/main" id="{FC10EB35-DDDD-4D4E-8F2F-0E78E5F66B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6450" y="1491298"/>
            <a:ext cx="2826292" cy="4239438"/>
          </a:xfrm>
          <a:prstGeom prst="rect">
            <a:avLst/>
          </a:prstGeom>
          <a:ln>
            <a:noFill/>
          </a:ln>
          <a:effectLst>
            <a:outerShdw blurRad="292100" dist="139700" dir="2700000" algn="tl" rotWithShape="0">
              <a:srgbClr val="333333">
                <a:alpha val="65000"/>
              </a:srgbClr>
            </a:outerShdw>
          </a:effectLst>
        </p:spPr>
      </p:pic>
      <p:pic>
        <p:nvPicPr>
          <p:cNvPr id="14" name="图片 13" descr="图片包含 长椅, 天空, 水, 户外&#10;&#10;已生成极高可信度的说明">
            <a:extLst>
              <a:ext uri="{FF2B5EF4-FFF2-40B4-BE49-F238E27FC236}">
                <a16:creationId xmlns:a16="http://schemas.microsoft.com/office/drawing/2014/main" id="{EDA199AC-3A27-441B-99E0-60C6FB58EF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8990" y="1491298"/>
            <a:ext cx="2826292" cy="4239438"/>
          </a:xfrm>
          <a:prstGeom prst="rect">
            <a:avLst/>
          </a:prstGeom>
        </p:spPr>
      </p:pic>
      <p:cxnSp>
        <p:nvCxnSpPr>
          <p:cNvPr id="5" name="直接连接符 4">
            <a:extLst>
              <a:ext uri="{FF2B5EF4-FFF2-40B4-BE49-F238E27FC236}">
                <a16:creationId xmlns:a16="http://schemas.microsoft.com/office/drawing/2014/main" id="{EACB821C-9E80-4B13-B707-0B58B1BD0987}"/>
              </a:ext>
            </a:extLst>
          </p:cNvPr>
          <p:cNvCxnSpPr>
            <a:cxnSpLocks/>
          </p:cNvCxnSpPr>
          <p:nvPr/>
        </p:nvCxnSpPr>
        <p:spPr bwMode="auto">
          <a:xfrm>
            <a:off x="7156450" y="6089073"/>
            <a:ext cx="2878803" cy="0"/>
          </a:xfrm>
          <a:prstGeom prst="line">
            <a:avLst/>
          </a:prstGeom>
          <a:ln w="57150">
            <a:solidFill>
              <a:srgbClr val="FFA146"/>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6"/>
          </a:lnRef>
          <a:fillRef idx="0">
            <a:schemeClr val="accent6"/>
          </a:fillRef>
          <a:effectRef idx="0">
            <a:schemeClr val="accent6"/>
          </a:effectRef>
          <a:fontRef idx="minor">
            <a:schemeClr val="tx1"/>
          </a:fontRef>
        </p:style>
      </p:cxnSp>
      <p:sp>
        <p:nvSpPr>
          <p:cNvPr id="9" name="椭圆 8">
            <a:extLst>
              <a:ext uri="{FF2B5EF4-FFF2-40B4-BE49-F238E27FC236}">
                <a16:creationId xmlns:a16="http://schemas.microsoft.com/office/drawing/2014/main" id="{067BF4AF-7902-4A22-89BA-F52BEB9A4E0B}"/>
              </a:ext>
            </a:extLst>
          </p:cNvPr>
          <p:cNvSpPr/>
          <p:nvPr/>
        </p:nvSpPr>
        <p:spPr bwMode="auto">
          <a:xfrm>
            <a:off x="9850611" y="5974773"/>
            <a:ext cx="228600" cy="228600"/>
          </a:xfrm>
          <a:prstGeom prst="ellipse">
            <a:avLst/>
          </a:prstGeom>
          <a:solidFill>
            <a:srgbClr val="42717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1" name="矩形 10">
            <a:extLst>
              <a:ext uri="{FF2B5EF4-FFF2-40B4-BE49-F238E27FC236}">
                <a16:creationId xmlns:a16="http://schemas.microsoft.com/office/drawing/2014/main" id="{3B5B063E-BF42-43A9-B4A3-936F389D5E43}"/>
              </a:ext>
            </a:extLst>
          </p:cNvPr>
          <p:cNvSpPr/>
          <p:nvPr/>
        </p:nvSpPr>
        <p:spPr>
          <a:xfrm>
            <a:off x="7005354" y="6200596"/>
            <a:ext cx="518091" cy="369332"/>
          </a:xfrm>
          <a:prstGeom prst="rect">
            <a:avLst/>
          </a:prstGeom>
          <a:noFill/>
        </p:spPr>
        <p:txBody>
          <a:bodyPr wrap="none" lIns="91440" tIns="45720" rIns="91440" bIns="45720">
            <a:spAutoFit/>
          </a:bodyPr>
          <a:lstStyle/>
          <a:p>
            <a:pPr algn="ctr"/>
            <a:r>
              <a:rPr lang="en-US" altLang="zh-CN" b="0" cap="none" spc="0" dirty="0">
                <a:ln w="0"/>
                <a:gradFill>
                  <a:gsLst>
                    <a:gs pos="21000">
                      <a:srgbClr val="53575C"/>
                    </a:gs>
                    <a:gs pos="88000">
                      <a:srgbClr val="C5C7CA"/>
                    </a:gs>
                  </a:gsLst>
                  <a:lin ang="5400000"/>
                </a:gradFill>
                <a:effectLst/>
              </a:rPr>
              <a:t>0%</a:t>
            </a:r>
            <a:endParaRPr lang="zh-CN" altLang="en-US" b="0" cap="none" spc="0" dirty="0">
              <a:ln w="0"/>
              <a:gradFill>
                <a:gsLst>
                  <a:gs pos="21000">
                    <a:srgbClr val="53575C"/>
                  </a:gs>
                  <a:gs pos="88000">
                    <a:srgbClr val="C5C7CA"/>
                  </a:gs>
                </a:gsLst>
                <a:lin ang="5400000"/>
              </a:gradFill>
              <a:effectLst/>
            </a:endParaRPr>
          </a:p>
        </p:txBody>
      </p:sp>
      <p:sp>
        <p:nvSpPr>
          <p:cNvPr id="27" name="矩形 26">
            <a:extLst>
              <a:ext uri="{FF2B5EF4-FFF2-40B4-BE49-F238E27FC236}">
                <a16:creationId xmlns:a16="http://schemas.microsoft.com/office/drawing/2014/main" id="{11C58234-7821-4988-9806-E2B380BA5B8E}"/>
              </a:ext>
            </a:extLst>
          </p:cNvPr>
          <p:cNvSpPr/>
          <p:nvPr/>
        </p:nvSpPr>
        <p:spPr>
          <a:xfrm>
            <a:off x="9485660" y="6200596"/>
            <a:ext cx="774571" cy="369332"/>
          </a:xfrm>
          <a:prstGeom prst="rect">
            <a:avLst/>
          </a:prstGeom>
          <a:noFill/>
        </p:spPr>
        <p:txBody>
          <a:bodyPr wrap="none" lIns="91440" tIns="45720" rIns="91440" bIns="45720">
            <a:spAutoFit/>
          </a:bodyPr>
          <a:lstStyle/>
          <a:p>
            <a:pPr algn="ctr"/>
            <a:r>
              <a:rPr lang="en-US" altLang="zh-CN" b="0" cap="none" spc="0" dirty="0">
                <a:ln w="0"/>
                <a:effectLst/>
              </a:rPr>
              <a:t>100%</a:t>
            </a:r>
            <a:endParaRPr lang="zh-CN" altLang="en-US" b="0" cap="none" spc="0" dirty="0">
              <a:ln w="0"/>
              <a:effectLst/>
            </a:endParaRPr>
          </a:p>
        </p:txBody>
      </p:sp>
      <p:sp>
        <p:nvSpPr>
          <p:cNvPr id="30" name="矩形 29">
            <a:extLst>
              <a:ext uri="{FF2B5EF4-FFF2-40B4-BE49-F238E27FC236}">
                <a16:creationId xmlns:a16="http://schemas.microsoft.com/office/drawing/2014/main" id="{8C5CCD5D-FDE0-43F1-849D-AF10E0C7F2C5}"/>
              </a:ext>
            </a:extLst>
          </p:cNvPr>
          <p:cNvSpPr/>
          <p:nvPr/>
        </p:nvSpPr>
        <p:spPr>
          <a:xfrm>
            <a:off x="8089840" y="814820"/>
            <a:ext cx="800219" cy="461665"/>
          </a:xfrm>
          <a:prstGeom prst="rect">
            <a:avLst/>
          </a:prstGeom>
          <a:noFill/>
        </p:spPr>
        <p:txBody>
          <a:bodyPr wrap="none" lIns="91440" tIns="45720" rIns="91440" bIns="45720">
            <a:spAutoFit/>
          </a:bodyPr>
          <a:lstStyle/>
          <a:p>
            <a:pPr algn="ctr"/>
            <a:r>
              <a:rPr lang="zh-CN" altLang="en-US" sz="2400" b="0" cap="none" spc="0" dirty="0">
                <a:ln w="0"/>
                <a:solidFill>
                  <a:srgbClr val="427172"/>
                </a:solidFill>
                <a:effectLst>
                  <a:outerShdw blurRad="38100" dist="19050" dir="2700000" algn="tl" rotWithShape="0">
                    <a:schemeClr val="dk1">
                      <a:alpha val="40000"/>
                    </a:schemeClr>
                  </a:outerShdw>
                </a:effectLst>
              </a:rPr>
              <a:t>遮罩</a:t>
            </a:r>
          </a:p>
        </p:txBody>
      </p:sp>
    </p:spTree>
    <p:extLst>
      <p:ext uri="{BB962C8B-B14F-4D97-AF65-F5344CB8AC3E}">
        <p14:creationId xmlns:p14="http://schemas.microsoft.com/office/powerpoint/2010/main" val="357112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35" presetClass="path" presetSubtype="0" accel="50000" decel="50000" fill="hold" nodeType="clickEffect">
                                  <p:stCondLst>
                                    <p:cond delay="0"/>
                                  </p:stCondLst>
                                  <p:childTnLst>
                                    <p:animMotion origin="layout" path="M -2.5E-6 -1.85185E-6 L -0.42161 -1.85185E-6 " pathEditMode="relative" rAng="0" ptsTypes="AA">
                                      <p:cBhvr>
                                        <p:cTn id="15" dur="1000" fill="hold"/>
                                        <p:tgtEl>
                                          <p:spTgt spid="8"/>
                                        </p:tgtEl>
                                        <p:attrNameLst>
                                          <p:attrName>ppt_x</p:attrName>
                                          <p:attrName>ppt_y</p:attrName>
                                        </p:attrNameLst>
                                      </p:cBhvr>
                                      <p:rCtr x="-21081" y="0"/>
                                    </p:animMotion>
                                  </p:childTnLst>
                                </p:cTn>
                              </p:par>
                            </p:childTnLst>
                          </p:cTn>
                        </p:par>
                        <p:par>
                          <p:cTn id="16" fill="hold">
                            <p:stCondLst>
                              <p:cond delay="1000"/>
                            </p:stCondLst>
                            <p:childTnLst>
                              <p:par>
                                <p:cTn id="17" presetID="10" presetClass="exit" presetSubtype="0" fill="hold" nodeType="after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1500"/>
                                        <p:tgtEl>
                                          <p:spTgt spid="10"/>
                                        </p:tgtEl>
                                      </p:cBhvr>
                                    </p:animEffect>
                                    <p:set>
                                      <p:cBhvr>
                                        <p:cTn id="45" dur="1" fill="hold">
                                          <p:stCondLst>
                                            <p:cond delay="1499"/>
                                          </p:stCondLst>
                                        </p:cTn>
                                        <p:tgtEl>
                                          <p:spTgt spid="10"/>
                                        </p:tgtEl>
                                        <p:attrNameLst>
                                          <p:attrName>style.visibility</p:attrName>
                                        </p:attrNameLst>
                                      </p:cBhvr>
                                      <p:to>
                                        <p:strVal val="hidden"/>
                                      </p:to>
                                    </p:set>
                                  </p:childTnLst>
                                </p:cTn>
                              </p:par>
                              <p:par>
                                <p:cTn id="46" presetID="35" presetClass="path" presetSubtype="0" fill="hold" grpId="1" nodeType="withEffect">
                                  <p:stCondLst>
                                    <p:cond delay="0"/>
                                  </p:stCondLst>
                                  <p:childTnLst>
                                    <p:animMotion origin="layout" path="M 2.29167E-6 -2.96296E-6 L -0.22149 -2.96296E-6 " pathEditMode="relative" rAng="0" ptsTypes="AA">
                                      <p:cBhvr>
                                        <p:cTn id="47" dur="1500" fill="hold"/>
                                        <p:tgtEl>
                                          <p:spTgt spid="9"/>
                                        </p:tgtEl>
                                        <p:attrNameLst>
                                          <p:attrName>ppt_x</p:attrName>
                                          <p:attrName>ppt_y</p:attrName>
                                        </p:attrNameLst>
                                      </p:cBhvr>
                                      <p:rCtr x="-11081" y="0"/>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500"/>
                                        <p:tgtEl>
                                          <p:spTgt spid="10"/>
                                        </p:tgtEl>
                                      </p:cBhvr>
                                    </p:animEffect>
                                  </p:childTnLst>
                                </p:cTn>
                              </p:par>
                              <p:par>
                                <p:cTn id="53" presetID="63" presetClass="path" presetSubtype="0" fill="hold" grpId="2" nodeType="withEffect">
                                  <p:stCondLst>
                                    <p:cond delay="0"/>
                                  </p:stCondLst>
                                  <p:childTnLst>
                                    <p:animMotion origin="layout" path="M -0.22149 -2.96296E-6 L 2.08333E-7 -2.96296E-6 " pathEditMode="relative" rAng="0" ptsTypes="AA">
                                      <p:cBhvr>
                                        <p:cTn id="54" dur="1500" fill="hold"/>
                                        <p:tgtEl>
                                          <p:spTgt spid="9"/>
                                        </p:tgtEl>
                                        <p:attrNameLst>
                                          <p:attrName>ppt_x</p:attrName>
                                          <p:attrName>ppt_y</p:attrName>
                                        </p:attrNameLst>
                                      </p:cBhvr>
                                      <p:rCtr x="11133" y="0"/>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35" presetClass="path" presetSubtype="0" accel="50000" decel="50000" fill="hold" grpId="3" nodeType="withEffect">
                                  <p:stCondLst>
                                    <p:cond delay="0"/>
                                  </p:stCondLst>
                                  <p:childTnLst>
                                    <p:animMotion origin="layout" path="M 2.29167E-6 -2.96296E-6 L -0.15469 -2.96296E-6 " pathEditMode="relative" rAng="0" ptsTypes="AA">
                                      <p:cBhvr>
                                        <p:cTn id="60" dur="250" fill="hold"/>
                                        <p:tgtEl>
                                          <p:spTgt spid="9"/>
                                        </p:tgtEl>
                                        <p:attrNameLst>
                                          <p:attrName>ppt_x</p:attrName>
                                          <p:attrName>ppt_y</p:attrName>
                                        </p:attrNameLst>
                                      </p:cBhvr>
                                      <p:rCtr x="-7734" y="0"/>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11" grpId="0"/>
      <p:bldP spid="27"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099"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0"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1"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2"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3"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4"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5"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 name="矩形 1">
            <a:extLst>
              <a:ext uri="{FF2B5EF4-FFF2-40B4-BE49-F238E27FC236}">
                <a16:creationId xmlns:a16="http://schemas.microsoft.com/office/drawing/2014/main" id="{7E73509C-AC57-4D0F-8586-421411762C68}"/>
              </a:ext>
            </a:extLst>
          </p:cNvPr>
          <p:cNvSpPr/>
          <p:nvPr/>
        </p:nvSpPr>
        <p:spPr>
          <a:xfrm>
            <a:off x="723979" y="504825"/>
            <a:ext cx="2749471"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自定义风格</a:t>
            </a:r>
          </a:p>
        </p:txBody>
      </p:sp>
      <p:sp>
        <p:nvSpPr>
          <p:cNvPr id="11" name="矩形 10">
            <a:extLst>
              <a:ext uri="{FF2B5EF4-FFF2-40B4-BE49-F238E27FC236}">
                <a16:creationId xmlns:a16="http://schemas.microsoft.com/office/drawing/2014/main" id="{6BE89125-DC56-4A77-AE48-14E8CBF6A28F}"/>
              </a:ext>
            </a:extLst>
          </p:cNvPr>
          <p:cNvSpPr/>
          <p:nvPr/>
        </p:nvSpPr>
        <p:spPr>
          <a:xfrm>
            <a:off x="2552213" y="5546725"/>
            <a:ext cx="7423828"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自定义风格平均处理时长为</a:t>
            </a:r>
            <a:r>
              <a:rPr lang="en-US" altLang="zh-CN" sz="4000" b="0" cap="none" spc="0" dirty="0">
                <a:ln w="0"/>
                <a:solidFill>
                  <a:srgbClr val="427172"/>
                </a:solidFill>
                <a:effectLst>
                  <a:outerShdw blurRad="38100" dist="19050" dir="2700000" algn="tl" rotWithShape="0">
                    <a:schemeClr val="dk1">
                      <a:alpha val="40000"/>
                    </a:schemeClr>
                  </a:outerShdw>
                </a:effectLst>
              </a:rPr>
              <a:t>60</a:t>
            </a:r>
            <a:r>
              <a:rPr lang="zh-CN" altLang="en-US" sz="4000" b="0" cap="none" spc="0" dirty="0">
                <a:ln w="0"/>
                <a:solidFill>
                  <a:srgbClr val="427172"/>
                </a:solidFill>
                <a:effectLst>
                  <a:outerShdw blurRad="38100" dist="19050" dir="2700000" algn="tl" rotWithShape="0">
                    <a:schemeClr val="dk1">
                      <a:alpha val="40000"/>
                    </a:schemeClr>
                  </a:outerShdw>
                </a:effectLst>
              </a:rPr>
              <a:t>秒</a:t>
            </a:r>
          </a:p>
        </p:txBody>
      </p:sp>
      <p:sp>
        <p:nvSpPr>
          <p:cNvPr id="14" name="矩形 13">
            <a:extLst>
              <a:ext uri="{FF2B5EF4-FFF2-40B4-BE49-F238E27FC236}">
                <a16:creationId xmlns:a16="http://schemas.microsoft.com/office/drawing/2014/main" id="{5A758DDE-91B2-40C6-97D1-D7A109A38E39}"/>
              </a:ext>
            </a:extLst>
          </p:cNvPr>
          <p:cNvSpPr/>
          <p:nvPr/>
        </p:nvSpPr>
        <p:spPr>
          <a:xfrm>
            <a:off x="2393651" y="4838839"/>
            <a:ext cx="7651454"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系统默认风格处理时长在</a:t>
            </a:r>
            <a:r>
              <a:rPr lang="en-US" altLang="zh-CN" sz="4000" b="0" cap="none" spc="0" dirty="0">
                <a:ln w="0"/>
                <a:solidFill>
                  <a:srgbClr val="427172"/>
                </a:solidFill>
                <a:effectLst>
                  <a:outerShdw blurRad="38100" dist="19050" dir="2700000" algn="tl" rotWithShape="0">
                    <a:schemeClr val="dk1">
                      <a:alpha val="40000"/>
                    </a:schemeClr>
                  </a:outerShdw>
                </a:effectLst>
              </a:rPr>
              <a:t>3</a:t>
            </a:r>
            <a:r>
              <a:rPr lang="zh-CN" altLang="en-US" sz="4000" b="0" cap="none" spc="0" dirty="0">
                <a:ln w="0"/>
                <a:solidFill>
                  <a:srgbClr val="427172"/>
                </a:solidFill>
                <a:effectLst>
                  <a:outerShdw blurRad="38100" dist="19050" dir="2700000" algn="tl" rotWithShape="0">
                    <a:schemeClr val="dk1">
                      <a:alpha val="40000"/>
                    </a:schemeClr>
                  </a:outerShdw>
                </a:effectLst>
              </a:rPr>
              <a:t>秒之内</a:t>
            </a:r>
          </a:p>
        </p:txBody>
      </p:sp>
      <p:sp>
        <p:nvSpPr>
          <p:cNvPr id="16" name="椭圆 36">
            <a:extLst>
              <a:ext uri="{FF2B5EF4-FFF2-40B4-BE49-F238E27FC236}">
                <a16:creationId xmlns:a16="http://schemas.microsoft.com/office/drawing/2014/main" id="{B1D3FD95-ED3D-4B06-A1AA-9BE95472E809}"/>
              </a:ext>
            </a:extLst>
          </p:cNvPr>
          <p:cNvSpPr>
            <a:spLocks noChangeArrowheads="1"/>
          </p:cNvSpPr>
          <p:nvPr/>
        </p:nvSpPr>
        <p:spPr bwMode="auto">
          <a:xfrm>
            <a:off x="5566569" y="2500312"/>
            <a:ext cx="1724025" cy="1724025"/>
          </a:xfrm>
          <a:prstGeom prst="ellipse">
            <a:avLst/>
          </a:prstGeom>
          <a:solidFill>
            <a:srgbClr val="FFA146"/>
          </a:solidFill>
          <a:ln w="25400">
            <a:solidFill>
              <a:schemeClr val="bg1"/>
            </a:solidFill>
            <a:bevel/>
            <a:headEnd/>
            <a:tailEnd/>
          </a:ln>
        </p:spPr>
        <p:txBody>
          <a:bodyPr lIns="0" tIns="0" rIns="0" bIns="108000" anchor="b"/>
          <a:lstStyle/>
          <a:p>
            <a:pPr algn="ctr">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自定义风格</a:t>
            </a:r>
            <a:endParaRPr lang="zh-CN" altLang="en-US" dirty="0"/>
          </a:p>
        </p:txBody>
      </p:sp>
      <p:sp>
        <p:nvSpPr>
          <p:cNvPr id="17" name="椭圆 37">
            <a:extLst>
              <a:ext uri="{FF2B5EF4-FFF2-40B4-BE49-F238E27FC236}">
                <a16:creationId xmlns:a16="http://schemas.microsoft.com/office/drawing/2014/main" id="{171EF48B-0E58-4AF1-89CE-40C54EF76083}"/>
              </a:ext>
            </a:extLst>
          </p:cNvPr>
          <p:cNvSpPr>
            <a:spLocks noChangeArrowheads="1"/>
          </p:cNvSpPr>
          <p:nvPr/>
        </p:nvSpPr>
        <p:spPr bwMode="auto">
          <a:xfrm>
            <a:off x="8176419" y="2986087"/>
            <a:ext cx="749300" cy="750888"/>
          </a:xfrm>
          <a:prstGeom prst="ellipse">
            <a:avLst/>
          </a:prstGeom>
          <a:solidFill>
            <a:srgbClr val="FF4664"/>
          </a:solidFill>
          <a:ln w="25400">
            <a:solidFill>
              <a:schemeClr val="bg1"/>
            </a:solidFill>
            <a:bevel/>
            <a:headEnd/>
            <a:tailEnd/>
          </a:ln>
        </p:spPr>
        <p:txBody>
          <a:bodyPr lIns="0" tIns="0" rIns="0" bIns="0" anchor="ctr"/>
          <a:lstStyle/>
          <a:p>
            <a:pPr algn="ctr">
              <a:buFont typeface="Arial" pitchFamily="34" charset="0"/>
              <a:buNone/>
            </a:pPr>
            <a:r>
              <a:rPr lang="en-US" altLang="zh-CN" sz="2000">
                <a:solidFill>
                  <a:schemeClr val="bg1"/>
                </a:solidFill>
                <a:latin typeface="微软雅黑" pitchFamily="34" charset="-122"/>
                <a:ea typeface="微软雅黑" pitchFamily="34" charset="-122"/>
                <a:sym typeface="微软雅黑" pitchFamily="34" charset="-122"/>
              </a:rPr>
              <a:t>60</a:t>
            </a:r>
            <a:r>
              <a:rPr lang="en-US" altLang="zh-CN" sz="900">
                <a:solidFill>
                  <a:schemeClr val="bg1"/>
                </a:solidFill>
                <a:latin typeface="微软雅黑" pitchFamily="34" charset="-122"/>
                <a:ea typeface="微软雅黑" pitchFamily="34" charset="-122"/>
                <a:sym typeface="微软雅黑" pitchFamily="34" charset="-122"/>
              </a:rPr>
              <a:t>%</a:t>
            </a:r>
            <a:endParaRPr lang="zh-CN" altLang="en-US" sz="900">
              <a:solidFill>
                <a:schemeClr val="bg1"/>
              </a:solidFill>
              <a:latin typeface="微软雅黑" pitchFamily="34" charset="-122"/>
              <a:ea typeface="微软雅黑" pitchFamily="34" charset="-122"/>
              <a:sym typeface="微软雅黑" pitchFamily="34" charset="-122"/>
            </a:endParaRPr>
          </a:p>
        </p:txBody>
      </p:sp>
      <p:sp>
        <p:nvSpPr>
          <p:cNvPr id="18" name="椭圆 38">
            <a:extLst>
              <a:ext uri="{FF2B5EF4-FFF2-40B4-BE49-F238E27FC236}">
                <a16:creationId xmlns:a16="http://schemas.microsoft.com/office/drawing/2014/main" id="{5D007B1B-76F7-40C1-91F0-88AB760D5013}"/>
              </a:ext>
            </a:extLst>
          </p:cNvPr>
          <p:cNvSpPr>
            <a:spLocks noChangeArrowheads="1"/>
          </p:cNvSpPr>
          <p:nvPr/>
        </p:nvSpPr>
        <p:spPr bwMode="auto">
          <a:xfrm>
            <a:off x="3571081" y="2141537"/>
            <a:ext cx="515938" cy="514350"/>
          </a:xfrm>
          <a:prstGeom prst="ellipse">
            <a:avLst/>
          </a:prstGeom>
          <a:solidFill>
            <a:srgbClr val="22F2CC"/>
          </a:solidFill>
          <a:ln w="25400">
            <a:solidFill>
              <a:schemeClr val="bg1"/>
            </a:solidFill>
            <a:bevel/>
            <a:headEnd/>
            <a:tailEnd/>
          </a:ln>
        </p:spPr>
        <p:txBody>
          <a:bodyPr lIns="0" tIns="0" rIns="0" bIns="0" anchor="ctr"/>
          <a:lstStyle/>
          <a:p>
            <a:pPr algn="ctr">
              <a:buFont typeface="Arial" pitchFamily="34" charset="0"/>
              <a:buNone/>
            </a:pPr>
            <a:r>
              <a:rPr lang="en-US" altLang="zh-CN" sz="1600">
                <a:solidFill>
                  <a:schemeClr val="bg1"/>
                </a:solidFill>
                <a:latin typeface="微软雅黑" pitchFamily="34" charset="-122"/>
                <a:ea typeface="微软雅黑" pitchFamily="34" charset="-122"/>
                <a:sym typeface="微软雅黑" pitchFamily="34" charset="-122"/>
              </a:rPr>
              <a:t>40</a:t>
            </a:r>
            <a:r>
              <a:rPr lang="en-US" altLang="zh-CN" sz="700">
                <a:solidFill>
                  <a:schemeClr val="bg1"/>
                </a:solidFill>
                <a:latin typeface="微软雅黑" pitchFamily="34" charset="-122"/>
                <a:ea typeface="微软雅黑" pitchFamily="34" charset="-122"/>
                <a:sym typeface="微软雅黑" pitchFamily="34" charset="-122"/>
              </a:rPr>
              <a:t>%</a:t>
            </a:r>
            <a:endParaRPr lang="zh-CN" altLang="en-US" sz="700">
              <a:solidFill>
                <a:schemeClr val="bg1"/>
              </a:solidFill>
              <a:latin typeface="微软雅黑" pitchFamily="34" charset="-122"/>
              <a:ea typeface="微软雅黑" pitchFamily="34" charset="-122"/>
              <a:sym typeface="微软雅黑" pitchFamily="34" charset="-122"/>
            </a:endParaRPr>
          </a:p>
        </p:txBody>
      </p:sp>
      <p:cxnSp>
        <p:nvCxnSpPr>
          <p:cNvPr id="19" name="直接连接符 39">
            <a:extLst>
              <a:ext uri="{FF2B5EF4-FFF2-40B4-BE49-F238E27FC236}">
                <a16:creationId xmlns:a16="http://schemas.microsoft.com/office/drawing/2014/main" id="{B577A6FC-34D3-432E-B432-27E6DF2CB8ED}"/>
              </a:ext>
            </a:extLst>
          </p:cNvPr>
          <p:cNvCxnSpPr>
            <a:cxnSpLocks noChangeShapeType="1"/>
            <a:stCxn id="16" idx="6"/>
            <a:endCxn id="17" idx="2"/>
          </p:cNvCxnSpPr>
          <p:nvPr/>
        </p:nvCxnSpPr>
        <p:spPr bwMode="auto">
          <a:xfrm flipV="1">
            <a:off x="7290594" y="3363912"/>
            <a:ext cx="885825" cy="0"/>
          </a:xfrm>
          <a:prstGeom prst="line">
            <a:avLst/>
          </a:prstGeom>
          <a:noFill/>
          <a:ln w="6350">
            <a:solidFill>
              <a:srgbClr val="FFA146"/>
            </a:solidFill>
            <a:bevel/>
            <a:headEnd/>
            <a:tailEnd/>
          </a:ln>
          <a:extLst>
            <a:ext uri="{909E8E84-426E-40DD-AFC4-6F175D3DCCD1}">
              <a14:hiddenFill xmlns:a14="http://schemas.microsoft.com/office/drawing/2010/main">
                <a:noFill/>
              </a14:hiddenFill>
            </a:ext>
          </a:extLst>
        </p:spPr>
      </p:cxnSp>
      <p:cxnSp>
        <p:nvCxnSpPr>
          <p:cNvPr id="20" name="直接连接符 40">
            <a:extLst>
              <a:ext uri="{FF2B5EF4-FFF2-40B4-BE49-F238E27FC236}">
                <a16:creationId xmlns:a16="http://schemas.microsoft.com/office/drawing/2014/main" id="{87F1E053-123B-4CAD-9508-F0312701A8B1}"/>
              </a:ext>
            </a:extLst>
          </p:cNvPr>
          <p:cNvCxnSpPr>
            <a:cxnSpLocks noChangeShapeType="1"/>
            <a:stCxn id="21" idx="2"/>
            <a:endCxn id="18" idx="6"/>
          </p:cNvCxnSpPr>
          <p:nvPr/>
        </p:nvCxnSpPr>
        <p:spPr bwMode="auto">
          <a:xfrm flipH="1">
            <a:off x="4087019" y="2398712"/>
            <a:ext cx="1112837" cy="1588"/>
          </a:xfrm>
          <a:prstGeom prst="line">
            <a:avLst/>
          </a:prstGeom>
          <a:noFill/>
          <a:ln w="6350">
            <a:solidFill>
              <a:srgbClr val="3D6869"/>
            </a:solidFill>
            <a:bevel/>
            <a:headEnd/>
            <a:tailEnd/>
          </a:ln>
          <a:extLst>
            <a:ext uri="{909E8E84-426E-40DD-AFC4-6F175D3DCCD1}">
              <a14:hiddenFill xmlns:a14="http://schemas.microsoft.com/office/drawing/2010/main">
                <a:noFill/>
              </a14:hiddenFill>
            </a:ext>
          </a:extLst>
        </p:spPr>
      </p:cxnSp>
      <p:sp>
        <p:nvSpPr>
          <p:cNvPr id="21" name="椭圆 35">
            <a:extLst>
              <a:ext uri="{FF2B5EF4-FFF2-40B4-BE49-F238E27FC236}">
                <a16:creationId xmlns:a16="http://schemas.microsoft.com/office/drawing/2014/main" id="{A007FEDF-A466-4037-884B-28DAF23322BD}"/>
              </a:ext>
            </a:extLst>
          </p:cNvPr>
          <p:cNvSpPr>
            <a:spLocks noChangeArrowheads="1"/>
          </p:cNvSpPr>
          <p:nvPr/>
        </p:nvSpPr>
        <p:spPr bwMode="auto">
          <a:xfrm>
            <a:off x="5199856" y="1655762"/>
            <a:ext cx="1490663" cy="1489075"/>
          </a:xfrm>
          <a:prstGeom prst="ellipse">
            <a:avLst/>
          </a:prstGeom>
          <a:solidFill>
            <a:srgbClr val="3D6869"/>
          </a:solidFill>
          <a:ln w="25400">
            <a:solidFill>
              <a:schemeClr val="bg1"/>
            </a:solidFill>
            <a:bevel/>
            <a:headEnd/>
            <a:tailEnd/>
          </a:ln>
        </p:spPr>
        <p:txBody>
          <a:bodyPr lIns="0" tIns="0" rIns="0" bIns="108000" anchor="b"/>
          <a:lstStyle/>
          <a:p>
            <a:pPr algn="ctr">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系统风格</a:t>
            </a:r>
            <a:endParaRPr lang="zh-CN" altLang="en-US" dirty="0"/>
          </a:p>
        </p:txBody>
      </p:sp>
      <p:sp>
        <p:nvSpPr>
          <p:cNvPr id="22" name="KSO_Shape">
            <a:extLst>
              <a:ext uri="{FF2B5EF4-FFF2-40B4-BE49-F238E27FC236}">
                <a16:creationId xmlns:a16="http://schemas.microsoft.com/office/drawing/2014/main" id="{34E28708-3C4D-4C74-A9D7-B686B95B70A5}"/>
              </a:ext>
            </a:extLst>
          </p:cNvPr>
          <p:cNvSpPr>
            <a:spLocks noChangeArrowheads="1"/>
          </p:cNvSpPr>
          <p:nvPr/>
        </p:nvSpPr>
        <p:spPr bwMode="auto">
          <a:xfrm>
            <a:off x="5853906" y="1887537"/>
            <a:ext cx="220663" cy="415925"/>
          </a:xfrm>
          <a:custGeom>
            <a:avLst/>
            <a:gdLst>
              <a:gd name="T0" fmla="*/ 758628729 w 2938"/>
              <a:gd name="T1" fmla="*/ 13784318 h 5511"/>
              <a:gd name="T2" fmla="*/ 507051804 w 2938"/>
              <a:gd name="T3" fmla="*/ 90571952 h 5511"/>
              <a:gd name="T4" fmla="*/ 292530566 w 2938"/>
              <a:gd name="T5" fmla="*/ 236275362 h 5511"/>
              <a:gd name="T6" fmla="*/ 128710520 w 2938"/>
              <a:gd name="T7" fmla="*/ 439075366 h 5511"/>
              <a:gd name="T8" fmla="*/ 27302427 w 2938"/>
              <a:gd name="T9" fmla="*/ 679286733 h 5511"/>
              <a:gd name="T10" fmla="*/ 0 w 2938"/>
              <a:gd name="T11" fmla="*/ 2147483647 h 5511"/>
              <a:gd name="T12" fmla="*/ 27302427 w 2938"/>
              <a:gd name="T13" fmla="*/ 2147483647 h 5511"/>
              <a:gd name="T14" fmla="*/ 128710520 w 2938"/>
              <a:gd name="T15" fmla="*/ 2147483647 h 5511"/>
              <a:gd name="T16" fmla="*/ 292530566 w 2938"/>
              <a:gd name="T17" fmla="*/ 2147483647 h 5511"/>
              <a:gd name="T18" fmla="*/ 507051804 w 2938"/>
              <a:gd name="T19" fmla="*/ 2147483647 h 5511"/>
              <a:gd name="T20" fmla="*/ 758628729 w 2938"/>
              <a:gd name="T21" fmla="*/ 2147483647 h 5511"/>
              <a:gd name="T22" fmla="*/ 2147483647 w 2938"/>
              <a:gd name="T23" fmla="*/ 2147483647 h 5511"/>
              <a:gd name="T24" fmla="*/ 2147483647 w 2938"/>
              <a:gd name="T25" fmla="*/ 2147483647 h 5511"/>
              <a:gd name="T26" fmla="*/ 2147483647 w 2938"/>
              <a:gd name="T27" fmla="*/ 2147483647 h 5511"/>
              <a:gd name="T28" fmla="*/ 2147483647 w 2938"/>
              <a:gd name="T29" fmla="*/ 2147483647 h 5511"/>
              <a:gd name="T30" fmla="*/ 2147483647 w 2938"/>
              <a:gd name="T31" fmla="*/ 2147483647 h 5511"/>
              <a:gd name="T32" fmla="*/ 2147483647 w 2938"/>
              <a:gd name="T33" fmla="*/ 2147483647 h 5511"/>
              <a:gd name="T34" fmla="*/ 2147483647 w 2938"/>
              <a:gd name="T35" fmla="*/ 767887814 h 5511"/>
              <a:gd name="T36" fmla="*/ 2147483647 w 2938"/>
              <a:gd name="T37" fmla="*/ 513892205 h 5511"/>
              <a:gd name="T38" fmla="*/ 2147483647 w 2938"/>
              <a:gd name="T39" fmla="*/ 299278679 h 5511"/>
              <a:gd name="T40" fmla="*/ 2147483647 w 2938"/>
              <a:gd name="T41" fmla="*/ 131919168 h 5511"/>
              <a:gd name="T42" fmla="*/ 2147483647 w 2938"/>
              <a:gd name="T43" fmla="*/ 31504489 h 5511"/>
              <a:gd name="T44" fmla="*/ 2147483647 w 2938"/>
              <a:gd name="T45" fmla="*/ 726540598 h 5511"/>
              <a:gd name="T46" fmla="*/ 2147483647 w 2938"/>
              <a:gd name="T47" fmla="*/ 740324915 h 5511"/>
              <a:gd name="T48" fmla="*/ 2147483647 w 2938"/>
              <a:gd name="T49" fmla="*/ 803328307 h 5511"/>
              <a:gd name="T50" fmla="*/ 2147483647 w 2938"/>
              <a:gd name="T51" fmla="*/ 905713706 h 5511"/>
              <a:gd name="T52" fmla="*/ 2147483647 w 2938"/>
              <a:gd name="T53" fmla="*/ 992349729 h 5511"/>
              <a:gd name="T54" fmla="*/ 2147483647 w 2938"/>
              <a:gd name="T55" fmla="*/ 1065201434 h 5511"/>
              <a:gd name="T56" fmla="*/ 2147483647 w 2938"/>
              <a:gd name="T57" fmla="*/ 1086857610 h 5511"/>
              <a:gd name="T58" fmla="*/ 2147483647 w 2938"/>
              <a:gd name="T59" fmla="*/ 1065201434 h 5511"/>
              <a:gd name="T60" fmla="*/ 2147483647 w 2938"/>
              <a:gd name="T61" fmla="*/ 992349729 h 5511"/>
              <a:gd name="T62" fmla="*/ 2147170109 w 2938"/>
              <a:gd name="T63" fmla="*/ 905713706 h 5511"/>
              <a:gd name="T64" fmla="*/ 2147483647 w 2938"/>
              <a:gd name="T65" fmla="*/ 803328307 h 5511"/>
              <a:gd name="T66" fmla="*/ 2147483647 w 2938"/>
              <a:gd name="T67" fmla="*/ 740324915 h 5511"/>
              <a:gd name="T68" fmla="*/ 2147483647 w 2938"/>
              <a:gd name="T69" fmla="*/ 2147483647 h 5511"/>
              <a:gd name="T70" fmla="*/ 2147483647 w 2938"/>
              <a:gd name="T71" fmla="*/ 2147483647 h 5511"/>
              <a:gd name="T72" fmla="*/ 2147483647 w 2938"/>
              <a:gd name="T73" fmla="*/ 2147483647 h 5511"/>
              <a:gd name="T74" fmla="*/ 2147483647 w 2938"/>
              <a:gd name="T75" fmla="*/ 2147483647 h 5511"/>
              <a:gd name="T76" fmla="*/ 2147483647 w 2938"/>
              <a:gd name="T77" fmla="*/ 2147483647 h 5511"/>
              <a:gd name="T78" fmla="*/ 2147483647 w 2938"/>
              <a:gd name="T79" fmla="*/ 2147483647 h 5511"/>
              <a:gd name="T80" fmla="*/ 2147483647 w 2938"/>
              <a:gd name="T81" fmla="*/ 2147483647 h 5511"/>
              <a:gd name="T82" fmla="*/ 2147483647 w 2938"/>
              <a:gd name="T83" fmla="*/ 2147483647 h 5511"/>
              <a:gd name="T84" fmla="*/ 2147483647 w 2938"/>
              <a:gd name="T85" fmla="*/ 2147483647 h 5511"/>
              <a:gd name="T86" fmla="*/ 2147483647 w 2938"/>
              <a:gd name="T87" fmla="*/ 2147483647 h 5511"/>
              <a:gd name="T88" fmla="*/ 2147483647 w 2938"/>
              <a:gd name="T89" fmla="*/ 2147483647 h 5511"/>
              <a:gd name="T90" fmla="*/ 2147483647 w 2938"/>
              <a:gd name="T91" fmla="*/ 2147483647 h 5511"/>
              <a:gd name="T92" fmla="*/ 2147483647 w 2938"/>
              <a:gd name="T93" fmla="*/ 2147483647 h 5511"/>
              <a:gd name="T94" fmla="*/ 2147483647 w 2938"/>
              <a:gd name="T95" fmla="*/ 2147483647 h 5511"/>
              <a:gd name="T96" fmla="*/ 2147483647 w 2938"/>
              <a:gd name="T97" fmla="*/ 2147483647 h 5511"/>
              <a:gd name="T98" fmla="*/ 2147483647 w 2938"/>
              <a:gd name="T99" fmla="*/ 2147483647 h 5511"/>
              <a:gd name="T100" fmla="*/ 2147483647 w 2938"/>
              <a:gd name="T101" fmla="*/ 2147483647 h 5511"/>
              <a:gd name="T102" fmla="*/ 2147483647 w 2938"/>
              <a:gd name="T103" fmla="*/ 2147483647 h 5511"/>
              <a:gd name="T104" fmla="*/ 2147483647 w 2938"/>
              <a:gd name="T105" fmla="*/ 2147483647 h 5511"/>
              <a:gd name="T106" fmla="*/ 2147483647 w 2938"/>
              <a:gd name="T107" fmla="*/ 2147483647 h 5511"/>
              <a:gd name="T108" fmla="*/ 2147483647 w 2938"/>
              <a:gd name="T109" fmla="*/ 2147483647 h 5511"/>
              <a:gd name="T110" fmla="*/ 2147483647 w 2938"/>
              <a:gd name="T111" fmla="*/ 2147483647 h 5511"/>
              <a:gd name="T112" fmla="*/ 2147483647 w 2938"/>
              <a:gd name="T113" fmla="*/ 2147483647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38"/>
              <a:gd name="T172" fmla="*/ 0 h 5511"/>
              <a:gd name="T173" fmla="*/ 2938 w 2938"/>
              <a:gd name="T174" fmla="*/ 5511 h 551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sp>
        <p:nvSpPr>
          <p:cNvPr id="23" name="KSO_Shape">
            <a:extLst>
              <a:ext uri="{FF2B5EF4-FFF2-40B4-BE49-F238E27FC236}">
                <a16:creationId xmlns:a16="http://schemas.microsoft.com/office/drawing/2014/main" id="{65C725CA-E56E-4F06-A5C9-1BFEE7B4B5F5}"/>
              </a:ext>
            </a:extLst>
          </p:cNvPr>
          <p:cNvSpPr>
            <a:spLocks noChangeArrowheads="1"/>
          </p:cNvSpPr>
          <p:nvPr/>
        </p:nvSpPr>
        <p:spPr bwMode="auto">
          <a:xfrm>
            <a:off x="6220619" y="3163887"/>
            <a:ext cx="414337" cy="307975"/>
          </a:xfrm>
          <a:custGeom>
            <a:avLst/>
            <a:gdLst>
              <a:gd name="T0" fmla="*/ 2147483647 w 257"/>
              <a:gd name="T1" fmla="*/ 2147483647 h 191"/>
              <a:gd name="T2" fmla="*/ 2147483647 w 257"/>
              <a:gd name="T3" fmla="*/ 2147483647 h 191"/>
              <a:gd name="T4" fmla="*/ 2147483647 w 257"/>
              <a:gd name="T5" fmla="*/ 2147483647 h 191"/>
              <a:gd name="T6" fmla="*/ 2147483647 w 257"/>
              <a:gd name="T7" fmla="*/ 2147483647 h 191"/>
              <a:gd name="T8" fmla="*/ 2147483647 w 257"/>
              <a:gd name="T9" fmla="*/ 2147483647 h 191"/>
              <a:gd name="T10" fmla="*/ 2147483647 w 257"/>
              <a:gd name="T11" fmla="*/ 2147483647 h 191"/>
              <a:gd name="T12" fmla="*/ 2147483647 w 257"/>
              <a:gd name="T13" fmla="*/ 2147483647 h 191"/>
              <a:gd name="T14" fmla="*/ 2147483647 w 257"/>
              <a:gd name="T15" fmla="*/ 2147483647 h 191"/>
              <a:gd name="T16" fmla="*/ 2147483647 w 257"/>
              <a:gd name="T17" fmla="*/ 2147483647 h 191"/>
              <a:gd name="T18" fmla="*/ 2147483647 w 257"/>
              <a:gd name="T19" fmla="*/ 2147483647 h 191"/>
              <a:gd name="T20" fmla="*/ 2147483647 w 257"/>
              <a:gd name="T21" fmla="*/ 2147483647 h 191"/>
              <a:gd name="T22" fmla="*/ 2147483647 w 257"/>
              <a:gd name="T23" fmla="*/ 2147483647 h 191"/>
              <a:gd name="T24" fmla="*/ 2147483647 w 257"/>
              <a:gd name="T25" fmla="*/ 2147483647 h 191"/>
              <a:gd name="T26" fmla="*/ 2147483647 w 257"/>
              <a:gd name="T27" fmla="*/ 2147483647 h 191"/>
              <a:gd name="T28" fmla="*/ 2147483647 w 257"/>
              <a:gd name="T29" fmla="*/ 2147483647 h 191"/>
              <a:gd name="T30" fmla="*/ 2147483647 w 257"/>
              <a:gd name="T31" fmla="*/ 2147483647 h 191"/>
              <a:gd name="T32" fmla="*/ 2147483647 w 257"/>
              <a:gd name="T33" fmla="*/ 2147483647 h 191"/>
              <a:gd name="T34" fmla="*/ 2147483647 w 257"/>
              <a:gd name="T35" fmla="*/ 2147483647 h 191"/>
              <a:gd name="T36" fmla="*/ 2147483647 w 257"/>
              <a:gd name="T37" fmla="*/ 2147483647 h 191"/>
              <a:gd name="T38" fmla="*/ 2147483647 w 257"/>
              <a:gd name="T39" fmla="*/ 2147483647 h 191"/>
              <a:gd name="T40" fmla="*/ 2147483647 w 257"/>
              <a:gd name="T41" fmla="*/ 2147483647 h 191"/>
              <a:gd name="T42" fmla="*/ 2147483647 w 257"/>
              <a:gd name="T43" fmla="*/ 2147483647 h 191"/>
              <a:gd name="T44" fmla="*/ 2147483647 w 257"/>
              <a:gd name="T45" fmla="*/ 2147483647 h 191"/>
              <a:gd name="T46" fmla="*/ 2147483647 w 257"/>
              <a:gd name="T47" fmla="*/ 2147483647 h 191"/>
              <a:gd name="T48" fmla="*/ 2147483647 w 257"/>
              <a:gd name="T49" fmla="*/ 2147483647 h 191"/>
              <a:gd name="T50" fmla="*/ 2147483647 w 257"/>
              <a:gd name="T51" fmla="*/ 2147483647 h 191"/>
              <a:gd name="T52" fmla="*/ 2147483647 w 257"/>
              <a:gd name="T53" fmla="*/ 2147483647 h 191"/>
              <a:gd name="T54" fmla="*/ 2147483647 w 257"/>
              <a:gd name="T55" fmla="*/ 2147483647 h 191"/>
              <a:gd name="T56" fmla="*/ 2147483647 w 257"/>
              <a:gd name="T57" fmla="*/ 2147483647 h 191"/>
              <a:gd name="T58" fmla="*/ 2147483647 w 257"/>
              <a:gd name="T59" fmla="*/ 2147483647 h 191"/>
              <a:gd name="T60" fmla="*/ 2147483647 w 257"/>
              <a:gd name="T61" fmla="*/ 2147483647 h 191"/>
              <a:gd name="T62" fmla="*/ 2147483647 w 257"/>
              <a:gd name="T63" fmla="*/ 2147483647 h 191"/>
              <a:gd name="T64" fmla="*/ 2147483647 w 257"/>
              <a:gd name="T65" fmla="*/ 2147483647 h 191"/>
              <a:gd name="T66" fmla="*/ 2147483647 w 257"/>
              <a:gd name="T67" fmla="*/ 2147483647 h 191"/>
              <a:gd name="T68" fmla="*/ 2147483647 w 257"/>
              <a:gd name="T69" fmla="*/ 2147483647 h 191"/>
              <a:gd name="T70" fmla="*/ 2147483647 w 257"/>
              <a:gd name="T71" fmla="*/ 2147483647 h 191"/>
              <a:gd name="T72" fmla="*/ 2147483647 w 257"/>
              <a:gd name="T73" fmla="*/ 2147483647 h 191"/>
              <a:gd name="T74" fmla="*/ 2147483647 w 257"/>
              <a:gd name="T75" fmla="*/ 2147483647 h 191"/>
              <a:gd name="T76" fmla="*/ 2147483647 w 257"/>
              <a:gd name="T77" fmla="*/ 2147483647 h 191"/>
              <a:gd name="T78" fmla="*/ 2147483647 w 257"/>
              <a:gd name="T79" fmla="*/ 2147483647 h 191"/>
              <a:gd name="T80" fmla="*/ 2147483647 w 257"/>
              <a:gd name="T81" fmla="*/ 2147483647 h 191"/>
              <a:gd name="T82" fmla="*/ 2147483647 w 257"/>
              <a:gd name="T83" fmla="*/ 2147483647 h 191"/>
              <a:gd name="T84" fmla="*/ 2147483647 w 257"/>
              <a:gd name="T85" fmla="*/ 2147483647 h 191"/>
              <a:gd name="T86" fmla="*/ 2147483647 w 257"/>
              <a:gd name="T87" fmla="*/ 2147483647 h 191"/>
              <a:gd name="T88" fmla="*/ 2147483647 w 257"/>
              <a:gd name="T89" fmla="*/ 2147483647 h 191"/>
              <a:gd name="T90" fmla="*/ 2147483647 w 257"/>
              <a:gd name="T91" fmla="*/ 2147483647 h 191"/>
              <a:gd name="T92" fmla="*/ 2147483647 w 257"/>
              <a:gd name="T93" fmla="*/ 2147483647 h 191"/>
              <a:gd name="T94" fmla="*/ 2147483647 w 257"/>
              <a:gd name="T95" fmla="*/ 2147483647 h 191"/>
              <a:gd name="T96" fmla="*/ 2147483647 w 257"/>
              <a:gd name="T97" fmla="*/ 2147483647 h 191"/>
              <a:gd name="T98" fmla="*/ 2147483647 w 257"/>
              <a:gd name="T99" fmla="*/ 2147483647 h 19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57"/>
              <a:gd name="T151" fmla="*/ 0 h 191"/>
              <a:gd name="T152" fmla="*/ 257 w 257"/>
              <a:gd name="T153" fmla="*/ 191 h 19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57" h="191">
                <a:moveTo>
                  <a:pt x="33" y="125"/>
                </a:moveTo>
                <a:cubicBezTo>
                  <a:pt x="55" y="125"/>
                  <a:pt x="55" y="125"/>
                  <a:pt x="55" y="125"/>
                </a:cubicBezTo>
                <a:cubicBezTo>
                  <a:pt x="55" y="122"/>
                  <a:pt x="55" y="122"/>
                  <a:pt x="55" y="122"/>
                </a:cubicBezTo>
                <a:cubicBezTo>
                  <a:pt x="45" y="122"/>
                  <a:pt x="45" y="122"/>
                  <a:pt x="45" y="122"/>
                </a:cubicBezTo>
                <a:cubicBezTo>
                  <a:pt x="41" y="122"/>
                  <a:pt x="37" y="120"/>
                  <a:pt x="34" y="118"/>
                </a:cubicBezTo>
                <a:cubicBezTo>
                  <a:pt x="32" y="115"/>
                  <a:pt x="30" y="111"/>
                  <a:pt x="30" y="107"/>
                </a:cubicBezTo>
                <a:cubicBezTo>
                  <a:pt x="30" y="15"/>
                  <a:pt x="30" y="15"/>
                  <a:pt x="30" y="15"/>
                </a:cubicBezTo>
                <a:cubicBezTo>
                  <a:pt x="30" y="11"/>
                  <a:pt x="32" y="7"/>
                  <a:pt x="34" y="5"/>
                </a:cubicBezTo>
                <a:cubicBezTo>
                  <a:pt x="34" y="5"/>
                  <a:pt x="34" y="5"/>
                  <a:pt x="34" y="5"/>
                </a:cubicBezTo>
                <a:cubicBezTo>
                  <a:pt x="37" y="2"/>
                  <a:pt x="41" y="0"/>
                  <a:pt x="45" y="0"/>
                </a:cubicBezTo>
                <a:cubicBezTo>
                  <a:pt x="209" y="0"/>
                  <a:pt x="209" y="0"/>
                  <a:pt x="209" y="0"/>
                </a:cubicBezTo>
                <a:cubicBezTo>
                  <a:pt x="213" y="0"/>
                  <a:pt x="217" y="2"/>
                  <a:pt x="220" y="5"/>
                </a:cubicBezTo>
                <a:cubicBezTo>
                  <a:pt x="220" y="5"/>
                  <a:pt x="220" y="5"/>
                  <a:pt x="220" y="5"/>
                </a:cubicBezTo>
                <a:cubicBezTo>
                  <a:pt x="222" y="7"/>
                  <a:pt x="224" y="11"/>
                  <a:pt x="224" y="15"/>
                </a:cubicBezTo>
                <a:cubicBezTo>
                  <a:pt x="224" y="107"/>
                  <a:pt x="224" y="107"/>
                  <a:pt x="224" y="107"/>
                </a:cubicBezTo>
                <a:cubicBezTo>
                  <a:pt x="224" y="111"/>
                  <a:pt x="222" y="115"/>
                  <a:pt x="220" y="118"/>
                </a:cubicBezTo>
                <a:cubicBezTo>
                  <a:pt x="217" y="120"/>
                  <a:pt x="213" y="122"/>
                  <a:pt x="209" y="122"/>
                </a:cubicBezTo>
                <a:cubicBezTo>
                  <a:pt x="198" y="122"/>
                  <a:pt x="198" y="122"/>
                  <a:pt x="198" y="122"/>
                </a:cubicBezTo>
                <a:cubicBezTo>
                  <a:pt x="198" y="125"/>
                  <a:pt x="198" y="125"/>
                  <a:pt x="198" y="125"/>
                </a:cubicBezTo>
                <a:cubicBezTo>
                  <a:pt x="221" y="125"/>
                  <a:pt x="221" y="125"/>
                  <a:pt x="221" y="125"/>
                </a:cubicBezTo>
                <a:cubicBezTo>
                  <a:pt x="257" y="173"/>
                  <a:pt x="257" y="173"/>
                  <a:pt x="257" y="173"/>
                </a:cubicBezTo>
                <a:cubicBezTo>
                  <a:pt x="256" y="173"/>
                  <a:pt x="256" y="173"/>
                  <a:pt x="256" y="173"/>
                </a:cubicBezTo>
                <a:cubicBezTo>
                  <a:pt x="248" y="191"/>
                  <a:pt x="248" y="191"/>
                  <a:pt x="248" y="191"/>
                </a:cubicBezTo>
                <a:cubicBezTo>
                  <a:pt x="9" y="191"/>
                  <a:pt x="9" y="191"/>
                  <a:pt x="9" y="191"/>
                </a:cubicBezTo>
                <a:cubicBezTo>
                  <a:pt x="0" y="173"/>
                  <a:pt x="0" y="173"/>
                  <a:pt x="0" y="173"/>
                </a:cubicBezTo>
                <a:cubicBezTo>
                  <a:pt x="33" y="125"/>
                  <a:pt x="33" y="125"/>
                  <a:pt x="33" y="125"/>
                </a:cubicBezTo>
                <a:close/>
                <a:moveTo>
                  <a:pt x="77" y="125"/>
                </a:moveTo>
                <a:cubicBezTo>
                  <a:pt x="176" y="125"/>
                  <a:pt x="176" y="125"/>
                  <a:pt x="176" y="125"/>
                </a:cubicBezTo>
                <a:cubicBezTo>
                  <a:pt x="176" y="122"/>
                  <a:pt x="176" y="122"/>
                  <a:pt x="176" y="122"/>
                </a:cubicBezTo>
                <a:cubicBezTo>
                  <a:pt x="77" y="122"/>
                  <a:pt x="77" y="122"/>
                  <a:pt x="77" y="122"/>
                </a:cubicBezTo>
                <a:cubicBezTo>
                  <a:pt x="77" y="125"/>
                  <a:pt x="77" y="125"/>
                  <a:pt x="77" y="125"/>
                </a:cubicBezTo>
                <a:close/>
                <a:moveTo>
                  <a:pt x="209" y="15"/>
                </a:moveTo>
                <a:cubicBezTo>
                  <a:pt x="45" y="15"/>
                  <a:pt x="45" y="15"/>
                  <a:pt x="45" y="15"/>
                </a:cubicBezTo>
                <a:cubicBezTo>
                  <a:pt x="45" y="15"/>
                  <a:pt x="45" y="15"/>
                  <a:pt x="45" y="15"/>
                </a:cubicBezTo>
                <a:cubicBezTo>
                  <a:pt x="45" y="15"/>
                  <a:pt x="45" y="15"/>
                  <a:pt x="45" y="15"/>
                </a:cubicBezTo>
                <a:cubicBezTo>
                  <a:pt x="45" y="15"/>
                  <a:pt x="45" y="15"/>
                  <a:pt x="45" y="15"/>
                </a:cubicBezTo>
                <a:cubicBezTo>
                  <a:pt x="45" y="107"/>
                  <a:pt x="45" y="107"/>
                  <a:pt x="45" y="107"/>
                </a:cubicBezTo>
                <a:cubicBezTo>
                  <a:pt x="45" y="107"/>
                  <a:pt x="45" y="107"/>
                  <a:pt x="45" y="107"/>
                </a:cubicBezTo>
                <a:cubicBezTo>
                  <a:pt x="45" y="107"/>
                  <a:pt x="45" y="107"/>
                  <a:pt x="45" y="107"/>
                </a:cubicBezTo>
                <a:cubicBezTo>
                  <a:pt x="209" y="107"/>
                  <a:pt x="209" y="107"/>
                  <a:pt x="209" y="107"/>
                </a:cubicBezTo>
                <a:cubicBezTo>
                  <a:pt x="209" y="107"/>
                  <a:pt x="209" y="107"/>
                  <a:pt x="209" y="107"/>
                </a:cubicBezTo>
                <a:cubicBezTo>
                  <a:pt x="209" y="107"/>
                  <a:pt x="210" y="107"/>
                  <a:pt x="210" y="107"/>
                </a:cubicBezTo>
                <a:cubicBezTo>
                  <a:pt x="210" y="15"/>
                  <a:pt x="210" y="15"/>
                  <a:pt x="210" y="15"/>
                </a:cubicBezTo>
                <a:cubicBezTo>
                  <a:pt x="210" y="15"/>
                  <a:pt x="210" y="15"/>
                  <a:pt x="209" y="15"/>
                </a:cubicBezTo>
                <a:cubicBezTo>
                  <a:pt x="209" y="15"/>
                  <a:pt x="209" y="15"/>
                  <a:pt x="209" y="15"/>
                </a:cubicBezTo>
                <a:cubicBezTo>
                  <a:pt x="209" y="15"/>
                  <a:pt x="209" y="15"/>
                  <a:pt x="209" y="15"/>
                </a:cubicBezTo>
                <a:close/>
                <a:moveTo>
                  <a:pt x="39" y="155"/>
                </a:moveTo>
                <a:cubicBezTo>
                  <a:pt x="37" y="158"/>
                  <a:pt x="35" y="160"/>
                  <a:pt x="34" y="163"/>
                </a:cubicBezTo>
                <a:cubicBezTo>
                  <a:pt x="42" y="163"/>
                  <a:pt x="51" y="163"/>
                  <a:pt x="60" y="163"/>
                </a:cubicBezTo>
                <a:cubicBezTo>
                  <a:pt x="61" y="160"/>
                  <a:pt x="62" y="158"/>
                  <a:pt x="63" y="155"/>
                </a:cubicBezTo>
                <a:cubicBezTo>
                  <a:pt x="55" y="155"/>
                  <a:pt x="47" y="155"/>
                  <a:pt x="39" y="155"/>
                </a:cubicBezTo>
                <a:close/>
                <a:moveTo>
                  <a:pt x="51" y="135"/>
                </a:moveTo>
                <a:cubicBezTo>
                  <a:pt x="50" y="137"/>
                  <a:pt x="49" y="139"/>
                  <a:pt x="48" y="141"/>
                </a:cubicBezTo>
                <a:cubicBezTo>
                  <a:pt x="57" y="141"/>
                  <a:pt x="66" y="141"/>
                  <a:pt x="75" y="141"/>
                </a:cubicBezTo>
                <a:cubicBezTo>
                  <a:pt x="76" y="139"/>
                  <a:pt x="77" y="137"/>
                  <a:pt x="78" y="135"/>
                </a:cubicBezTo>
                <a:cubicBezTo>
                  <a:pt x="69" y="135"/>
                  <a:pt x="60" y="135"/>
                  <a:pt x="51" y="135"/>
                </a:cubicBezTo>
                <a:close/>
                <a:moveTo>
                  <a:pt x="192" y="135"/>
                </a:moveTo>
                <a:cubicBezTo>
                  <a:pt x="193" y="137"/>
                  <a:pt x="194" y="139"/>
                  <a:pt x="195" y="141"/>
                </a:cubicBezTo>
                <a:cubicBezTo>
                  <a:pt x="201" y="141"/>
                  <a:pt x="207" y="141"/>
                  <a:pt x="213" y="141"/>
                </a:cubicBezTo>
                <a:cubicBezTo>
                  <a:pt x="212" y="139"/>
                  <a:pt x="210" y="137"/>
                  <a:pt x="209" y="135"/>
                </a:cubicBezTo>
                <a:cubicBezTo>
                  <a:pt x="204" y="135"/>
                  <a:pt x="198" y="135"/>
                  <a:pt x="192" y="135"/>
                </a:cubicBezTo>
                <a:close/>
                <a:moveTo>
                  <a:pt x="171" y="135"/>
                </a:moveTo>
                <a:cubicBezTo>
                  <a:pt x="171" y="137"/>
                  <a:pt x="172" y="139"/>
                  <a:pt x="173" y="141"/>
                </a:cubicBezTo>
                <a:cubicBezTo>
                  <a:pt x="179" y="141"/>
                  <a:pt x="184" y="141"/>
                  <a:pt x="190" y="141"/>
                </a:cubicBezTo>
                <a:cubicBezTo>
                  <a:pt x="189" y="139"/>
                  <a:pt x="188" y="137"/>
                  <a:pt x="187" y="135"/>
                </a:cubicBezTo>
                <a:cubicBezTo>
                  <a:pt x="182" y="135"/>
                  <a:pt x="176" y="135"/>
                  <a:pt x="171" y="135"/>
                </a:cubicBezTo>
                <a:close/>
                <a:moveTo>
                  <a:pt x="149" y="135"/>
                </a:moveTo>
                <a:cubicBezTo>
                  <a:pt x="149" y="137"/>
                  <a:pt x="149" y="139"/>
                  <a:pt x="150" y="141"/>
                </a:cubicBezTo>
                <a:cubicBezTo>
                  <a:pt x="155" y="141"/>
                  <a:pt x="161" y="141"/>
                  <a:pt x="167" y="141"/>
                </a:cubicBezTo>
                <a:cubicBezTo>
                  <a:pt x="167" y="139"/>
                  <a:pt x="166" y="137"/>
                  <a:pt x="165" y="135"/>
                </a:cubicBezTo>
                <a:cubicBezTo>
                  <a:pt x="160" y="135"/>
                  <a:pt x="154" y="135"/>
                  <a:pt x="149" y="135"/>
                </a:cubicBezTo>
                <a:close/>
                <a:moveTo>
                  <a:pt x="127" y="135"/>
                </a:moveTo>
                <a:cubicBezTo>
                  <a:pt x="127" y="137"/>
                  <a:pt x="127" y="139"/>
                  <a:pt x="127" y="141"/>
                </a:cubicBezTo>
                <a:cubicBezTo>
                  <a:pt x="133" y="141"/>
                  <a:pt x="139" y="141"/>
                  <a:pt x="144" y="141"/>
                </a:cubicBezTo>
                <a:cubicBezTo>
                  <a:pt x="144" y="139"/>
                  <a:pt x="144" y="137"/>
                  <a:pt x="144" y="135"/>
                </a:cubicBezTo>
                <a:cubicBezTo>
                  <a:pt x="138" y="135"/>
                  <a:pt x="133" y="135"/>
                  <a:pt x="127" y="135"/>
                </a:cubicBezTo>
                <a:close/>
                <a:moveTo>
                  <a:pt x="105" y="135"/>
                </a:moveTo>
                <a:cubicBezTo>
                  <a:pt x="105" y="137"/>
                  <a:pt x="104" y="139"/>
                  <a:pt x="104" y="141"/>
                </a:cubicBezTo>
                <a:cubicBezTo>
                  <a:pt x="110" y="141"/>
                  <a:pt x="115" y="141"/>
                  <a:pt x="121" y="141"/>
                </a:cubicBezTo>
                <a:cubicBezTo>
                  <a:pt x="121" y="139"/>
                  <a:pt x="122" y="137"/>
                  <a:pt x="122" y="135"/>
                </a:cubicBezTo>
                <a:cubicBezTo>
                  <a:pt x="116" y="135"/>
                  <a:pt x="111" y="135"/>
                  <a:pt x="105" y="135"/>
                </a:cubicBezTo>
                <a:close/>
                <a:moveTo>
                  <a:pt x="83" y="135"/>
                </a:moveTo>
                <a:cubicBezTo>
                  <a:pt x="83" y="137"/>
                  <a:pt x="82" y="139"/>
                  <a:pt x="81" y="141"/>
                </a:cubicBezTo>
                <a:cubicBezTo>
                  <a:pt x="87" y="141"/>
                  <a:pt x="93" y="141"/>
                  <a:pt x="99" y="141"/>
                </a:cubicBezTo>
                <a:cubicBezTo>
                  <a:pt x="99" y="139"/>
                  <a:pt x="100" y="137"/>
                  <a:pt x="100" y="135"/>
                </a:cubicBezTo>
                <a:cubicBezTo>
                  <a:pt x="94" y="135"/>
                  <a:pt x="89" y="135"/>
                  <a:pt x="83" y="135"/>
                </a:cubicBezTo>
                <a:close/>
                <a:moveTo>
                  <a:pt x="187" y="144"/>
                </a:moveTo>
                <a:cubicBezTo>
                  <a:pt x="188" y="146"/>
                  <a:pt x="189" y="149"/>
                  <a:pt x="190" y="151"/>
                </a:cubicBezTo>
                <a:cubicBezTo>
                  <a:pt x="200" y="151"/>
                  <a:pt x="209" y="151"/>
                  <a:pt x="219" y="151"/>
                </a:cubicBezTo>
                <a:cubicBezTo>
                  <a:pt x="218" y="149"/>
                  <a:pt x="216" y="146"/>
                  <a:pt x="215" y="144"/>
                </a:cubicBezTo>
                <a:cubicBezTo>
                  <a:pt x="205" y="144"/>
                  <a:pt x="196" y="144"/>
                  <a:pt x="187" y="144"/>
                </a:cubicBezTo>
                <a:close/>
                <a:moveTo>
                  <a:pt x="163" y="144"/>
                </a:moveTo>
                <a:cubicBezTo>
                  <a:pt x="163" y="146"/>
                  <a:pt x="164" y="149"/>
                  <a:pt x="165" y="151"/>
                </a:cubicBezTo>
                <a:cubicBezTo>
                  <a:pt x="171" y="151"/>
                  <a:pt x="177" y="151"/>
                  <a:pt x="183" y="151"/>
                </a:cubicBezTo>
                <a:cubicBezTo>
                  <a:pt x="183" y="149"/>
                  <a:pt x="182" y="146"/>
                  <a:pt x="181" y="144"/>
                </a:cubicBezTo>
                <a:cubicBezTo>
                  <a:pt x="175" y="144"/>
                  <a:pt x="169" y="144"/>
                  <a:pt x="163" y="144"/>
                </a:cubicBezTo>
                <a:close/>
                <a:moveTo>
                  <a:pt x="139" y="144"/>
                </a:moveTo>
                <a:cubicBezTo>
                  <a:pt x="140" y="146"/>
                  <a:pt x="140" y="149"/>
                  <a:pt x="140" y="151"/>
                </a:cubicBezTo>
                <a:cubicBezTo>
                  <a:pt x="146" y="151"/>
                  <a:pt x="153" y="151"/>
                  <a:pt x="159" y="151"/>
                </a:cubicBezTo>
                <a:cubicBezTo>
                  <a:pt x="158" y="149"/>
                  <a:pt x="158" y="146"/>
                  <a:pt x="157" y="144"/>
                </a:cubicBezTo>
                <a:cubicBezTo>
                  <a:pt x="151" y="144"/>
                  <a:pt x="145" y="144"/>
                  <a:pt x="139" y="144"/>
                </a:cubicBezTo>
                <a:close/>
                <a:moveTo>
                  <a:pt x="116" y="144"/>
                </a:moveTo>
                <a:cubicBezTo>
                  <a:pt x="116" y="146"/>
                  <a:pt x="115" y="149"/>
                  <a:pt x="115" y="151"/>
                </a:cubicBezTo>
                <a:cubicBezTo>
                  <a:pt x="121" y="151"/>
                  <a:pt x="128" y="151"/>
                  <a:pt x="134" y="151"/>
                </a:cubicBezTo>
                <a:cubicBezTo>
                  <a:pt x="134" y="149"/>
                  <a:pt x="134" y="146"/>
                  <a:pt x="134" y="144"/>
                </a:cubicBezTo>
                <a:cubicBezTo>
                  <a:pt x="128" y="144"/>
                  <a:pt x="122" y="144"/>
                  <a:pt x="116" y="144"/>
                </a:cubicBezTo>
                <a:close/>
                <a:moveTo>
                  <a:pt x="92" y="144"/>
                </a:moveTo>
                <a:cubicBezTo>
                  <a:pt x="92" y="146"/>
                  <a:pt x="91" y="149"/>
                  <a:pt x="91" y="151"/>
                </a:cubicBezTo>
                <a:cubicBezTo>
                  <a:pt x="97" y="151"/>
                  <a:pt x="103" y="151"/>
                  <a:pt x="109" y="151"/>
                </a:cubicBezTo>
                <a:cubicBezTo>
                  <a:pt x="110" y="149"/>
                  <a:pt x="110" y="146"/>
                  <a:pt x="110" y="144"/>
                </a:cubicBezTo>
                <a:cubicBezTo>
                  <a:pt x="104" y="144"/>
                  <a:pt x="98" y="144"/>
                  <a:pt x="92" y="144"/>
                </a:cubicBezTo>
                <a:close/>
                <a:moveTo>
                  <a:pt x="69" y="144"/>
                </a:moveTo>
                <a:cubicBezTo>
                  <a:pt x="68" y="146"/>
                  <a:pt x="67" y="149"/>
                  <a:pt x="66" y="151"/>
                </a:cubicBezTo>
                <a:cubicBezTo>
                  <a:pt x="72" y="151"/>
                  <a:pt x="78" y="151"/>
                  <a:pt x="84" y="151"/>
                </a:cubicBezTo>
                <a:cubicBezTo>
                  <a:pt x="85" y="149"/>
                  <a:pt x="86" y="146"/>
                  <a:pt x="87" y="144"/>
                </a:cubicBezTo>
                <a:cubicBezTo>
                  <a:pt x="81" y="144"/>
                  <a:pt x="75" y="144"/>
                  <a:pt x="69" y="144"/>
                </a:cubicBezTo>
                <a:close/>
                <a:moveTo>
                  <a:pt x="45" y="144"/>
                </a:moveTo>
                <a:cubicBezTo>
                  <a:pt x="44" y="146"/>
                  <a:pt x="43" y="149"/>
                  <a:pt x="41" y="151"/>
                </a:cubicBezTo>
                <a:cubicBezTo>
                  <a:pt x="47" y="151"/>
                  <a:pt x="54" y="151"/>
                  <a:pt x="60" y="151"/>
                </a:cubicBezTo>
                <a:cubicBezTo>
                  <a:pt x="61" y="149"/>
                  <a:pt x="62" y="146"/>
                  <a:pt x="63" y="144"/>
                </a:cubicBezTo>
                <a:cubicBezTo>
                  <a:pt x="57" y="144"/>
                  <a:pt x="51" y="144"/>
                  <a:pt x="45" y="144"/>
                </a:cubicBezTo>
                <a:close/>
                <a:moveTo>
                  <a:pt x="197" y="155"/>
                </a:moveTo>
                <a:cubicBezTo>
                  <a:pt x="198" y="158"/>
                  <a:pt x="199" y="160"/>
                  <a:pt x="201" y="163"/>
                </a:cubicBezTo>
                <a:cubicBezTo>
                  <a:pt x="209" y="163"/>
                  <a:pt x="218" y="163"/>
                  <a:pt x="227" y="163"/>
                </a:cubicBezTo>
                <a:cubicBezTo>
                  <a:pt x="225" y="160"/>
                  <a:pt x="223" y="158"/>
                  <a:pt x="222" y="155"/>
                </a:cubicBezTo>
                <a:cubicBezTo>
                  <a:pt x="213" y="155"/>
                  <a:pt x="205" y="155"/>
                  <a:pt x="197" y="155"/>
                </a:cubicBezTo>
                <a:close/>
                <a:moveTo>
                  <a:pt x="171" y="155"/>
                </a:moveTo>
                <a:cubicBezTo>
                  <a:pt x="172" y="158"/>
                  <a:pt x="173" y="160"/>
                  <a:pt x="174" y="163"/>
                </a:cubicBezTo>
                <a:cubicBezTo>
                  <a:pt x="180" y="163"/>
                  <a:pt x="187" y="163"/>
                  <a:pt x="194" y="163"/>
                </a:cubicBezTo>
                <a:cubicBezTo>
                  <a:pt x="193" y="160"/>
                  <a:pt x="192" y="158"/>
                  <a:pt x="191" y="155"/>
                </a:cubicBezTo>
                <a:cubicBezTo>
                  <a:pt x="184" y="155"/>
                  <a:pt x="178" y="155"/>
                  <a:pt x="171" y="155"/>
                </a:cubicBezTo>
                <a:close/>
                <a:moveTo>
                  <a:pt x="146" y="155"/>
                </a:moveTo>
                <a:cubicBezTo>
                  <a:pt x="146" y="158"/>
                  <a:pt x="147" y="160"/>
                  <a:pt x="147" y="163"/>
                </a:cubicBezTo>
                <a:cubicBezTo>
                  <a:pt x="154" y="163"/>
                  <a:pt x="161" y="163"/>
                  <a:pt x="168" y="163"/>
                </a:cubicBezTo>
                <a:cubicBezTo>
                  <a:pt x="167" y="160"/>
                  <a:pt x="166" y="158"/>
                  <a:pt x="165" y="155"/>
                </a:cubicBezTo>
                <a:cubicBezTo>
                  <a:pt x="159" y="155"/>
                  <a:pt x="153" y="155"/>
                  <a:pt x="146" y="155"/>
                </a:cubicBezTo>
                <a:close/>
                <a:moveTo>
                  <a:pt x="121" y="155"/>
                </a:moveTo>
                <a:cubicBezTo>
                  <a:pt x="121" y="158"/>
                  <a:pt x="121" y="160"/>
                  <a:pt x="120" y="163"/>
                </a:cubicBezTo>
                <a:cubicBezTo>
                  <a:pt x="127" y="163"/>
                  <a:pt x="134" y="163"/>
                  <a:pt x="141" y="163"/>
                </a:cubicBezTo>
                <a:cubicBezTo>
                  <a:pt x="141" y="160"/>
                  <a:pt x="141" y="158"/>
                  <a:pt x="140" y="155"/>
                </a:cubicBezTo>
                <a:cubicBezTo>
                  <a:pt x="134" y="155"/>
                  <a:pt x="127" y="155"/>
                  <a:pt x="121" y="155"/>
                </a:cubicBezTo>
                <a:close/>
                <a:moveTo>
                  <a:pt x="95" y="155"/>
                </a:moveTo>
                <a:cubicBezTo>
                  <a:pt x="95" y="158"/>
                  <a:pt x="94" y="160"/>
                  <a:pt x="93" y="163"/>
                </a:cubicBezTo>
                <a:cubicBezTo>
                  <a:pt x="100" y="163"/>
                  <a:pt x="107" y="163"/>
                  <a:pt x="114" y="163"/>
                </a:cubicBezTo>
                <a:cubicBezTo>
                  <a:pt x="114" y="160"/>
                  <a:pt x="114" y="158"/>
                  <a:pt x="115" y="155"/>
                </a:cubicBezTo>
                <a:cubicBezTo>
                  <a:pt x="108" y="155"/>
                  <a:pt x="102" y="155"/>
                  <a:pt x="95" y="155"/>
                </a:cubicBezTo>
                <a:close/>
                <a:moveTo>
                  <a:pt x="70" y="155"/>
                </a:moveTo>
                <a:cubicBezTo>
                  <a:pt x="69" y="158"/>
                  <a:pt x="68" y="160"/>
                  <a:pt x="67" y="163"/>
                </a:cubicBezTo>
                <a:cubicBezTo>
                  <a:pt x="74" y="163"/>
                  <a:pt x="81" y="163"/>
                  <a:pt x="87" y="163"/>
                </a:cubicBezTo>
                <a:cubicBezTo>
                  <a:pt x="88" y="160"/>
                  <a:pt x="89" y="158"/>
                  <a:pt x="90" y="155"/>
                </a:cubicBezTo>
                <a:cubicBezTo>
                  <a:pt x="83" y="155"/>
                  <a:pt x="77" y="155"/>
                  <a:pt x="70" y="15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lIns="68580" tIns="34290" rIns="68580" bIns="540000" anchor="ctr"/>
          <a:lstStyle/>
          <a:p>
            <a:endParaRPr lang="zh-CN" altLang="en-US"/>
          </a:p>
        </p:txBody>
      </p:sp>
      <p:pic>
        <p:nvPicPr>
          <p:cNvPr id="4" name="图片 3" descr="图片包含 人员, 树, 户外&#10;&#10;已生成极高可信度的说明">
            <a:extLst>
              <a:ext uri="{FF2B5EF4-FFF2-40B4-BE49-F238E27FC236}">
                <a16:creationId xmlns:a16="http://schemas.microsoft.com/office/drawing/2014/main" id="{4C6F6A02-EBBB-4B31-9277-58A07473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16" y="1395308"/>
            <a:ext cx="1952879" cy="3473520"/>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CDAD76CC-3337-4A80-A7DD-0C83B0C59D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6187" y="1368183"/>
            <a:ext cx="1948590" cy="34658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9179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right)">
                                      <p:cBhvr>
                                        <p:cTn id="11" dur="250"/>
                                        <p:tgtEl>
                                          <p:spTgt spid="20"/>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250"/>
                            </p:stCondLst>
                            <p:childTnLst>
                              <p:par>
                                <p:cTn id="25" presetID="22" presetClass="entr" presetSubtype="8"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250"/>
                                        <p:tgtEl>
                                          <p:spTgt spid="19"/>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
                                            <p:txEl>
                                              <p:pRg st="0" end="0"/>
                                            </p:txEl>
                                          </p:spTgt>
                                        </p:tgtEl>
                                        <p:attrNameLst>
                                          <p:attrName>style.visibility</p:attrName>
                                        </p:attrNameLst>
                                      </p:cBhvr>
                                      <p:to>
                                        <p:strVal val="visible"/>
                                      </p:to>
                                    </p:set>
                                    <p:animEffect transition="in" filter="fade">
                                      <p:cBhvr>
                                        <p:cTn id="45"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animBg="1"/>
      <p:bldP spid="18"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099"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0"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1"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2"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3"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4"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5"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 name="矩形 1">
            <a:extLst>
              <a:ext uri="{FF2B5EF4-FFF2-40B4-BE49-F238E27FC236}">
                <a16:creationId xmlns:a16="http://schemas.microsoft.com/office/drawing/2014/main" id="{7E73509C-AC57-4D0F-8586-421411762C68}"/>
              </a:ext>
            </a:extLst>
          </p:cNvPr>
          <p:cNvSpPr/>
          <p:nvPr/>
        </p:nvSpPr>
        <p:spPr>
          <a:xfrm>
            <a:off x="615295" y="504825"/>
            <a:ext cx="2236510" cy="707886"/>
          </a:xfrm>
          <a:prstGeom prst="rect">
            <a:avLst/>
          </a:prstGeom>
          <a:noFill/>
        </p:spPr>
        <p:txBody>
          <a:bodyPr wrap="none" lIns="91440" tIns="45720" rIns="91440" bIns="45720">
            <a:spAutoFit/>
          </a:bodyPr>
          <a:lstStyle/>
          <a:p>
            <a:pPr algn="ctr"/>
            <a:r>
              <a:rPr lang="zh-CN" altLang="en-US" sz="4000" dirty="0">
                <a:ln w="0"/>
                <a:solidFill>
                  <a:srgbClr val="427172"/>
                </a:solidFill>
                <a:effectLst>
                  <a:outerShdw blurRad="38100" dist="19050" dir="2700000" algn="tl" rotWithShape="0">
                    <a:schemeClr val="dk1">
                      <a:alpha val="40000"/>
                    </a:schemeClr>
                  </a:outerShdw>
                </a:effectLst>
              </a:rPr>
              <a:t>浅度社交</a:t>
            </a:r>
            <a:endParaRPr lang="zh-CN" altLang="en-US" sz="4000" b="0" cap="none" spc="0" dirty="0">
              <a:ln w="0"/>
              <a:solidFill>
                <a:srgbClr val="427172"/>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DAF1A5E7-D7C5-499E-97C8-230CB330E820}"/>
              </a:ext>
            </a:extLst>
          </p:cNvPr>
          <p:cNvSpPr/>
          <p:nvPr/>
        </p:nvSpPr>
        <p:spPr>
          <a:xfrm>
            <a:off x="6849522" y="3451434"/>
            <a:ext cx="2236510"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个性推荐</a:t>
            </a:r>
          </a:p>
        </p:txBody>
      </p:sp>
      <p:sp>
        <p:nvSpPr>
          <p:cNvPr id="13" name="矩形 12">
            <a:extLst>
              <a:ext uri="{FF2B5EF4-FFF2-40B4-BE49-F238E27FC236}">
                <a16:creationId xmlns:a16="http://schemas.microsoft.com/office/drawing/2014/main" id="{251C513B-60B1-4D70-B87A-1C3E9FEC367B}"/>
              </a:ext>
            </a:extLst>
          </p:cNvPr>
          <p:cNvSpPr/>
          <p:nvPr/>
        </p:nvSpPr>
        <p:spPr>
          <a:xfrm>
            <a:off x="4797678" y="4518025"/>
            <a:ext cx="6340198" cy="707886"/>
          </a:xfrm>
          <a:prstGeom prst="rect">
            <a:avLst/>
          </a:prstGeom>
          <a:noFill/>
        </p:spPr>
        <p:txBody>
          <a:bodyPr wrap="none" lIns="91440" tIns="45720" rIns="91440" bIns="45720">
            <a:spAutoFit/>
          </a:bodyPr>
          <a:lstStyle/>
          <a:p>
            <a:pPr algn="ctr"/>
            <a:r>
              <a:rPr lang="zh-CN" altLang="en-US" sz="4000" dirty="0">
                <a:ln w="0"/>
                <a:solidFill>
                  <a:srgbClr val="427172"/>
                </a:solidFill>
                <a:effectLst>
                  <a:outerShdw blurRad="38100" dist="19050" dir="2700000" algn="tl" rotWithShape="0">
                    <a:schemeClr val="dk1">
                      <a:alpha val="40000"/>
                    </a:schemeClr>
                  </a:outerShdw>
                </a:effectLst>
              </a:rPr>
              <a:t>收纳用户喜欢风格进入系统</a:t>
            </a:r>
            <a:endParaRPr lang="zh-CN" altLang="en-US" sz="4000" b="0" cap="none" spc="0" dirty="0">
              <a:ln w="0"/>
              <a:solidFill>
                <a:srgbClr val="427172"/>
              </a:solidFill>
              <a:effectLst>
                <a:outerShdw blurRad="38100" dist="19050" dir="2700000" algn="tl" rotWithShape="0">
                  <a:schemeClr val="dk1">
                    <a:alpha val="40000"/>
                  </a:schemeClr>
                </a:outerShdw>
              </a:effectLst>
            </a:endParaRPr>
          </a:p>
        </p:txBody>
      </p:sp>
      <p:sp>
        <p:nvSpPr>
          <p:cNvPr id="14" name="矩形 13">
            <a:extLst>
              <a:ext uri="{FF2B5EF4-FFF2-40B4-BE49-F238E27FC236}">
                <a16:creationId xmlns:a16="http://schemas.microsoft.com/office/drawing/2014/main" id="{F3DD9B99-D754-4353-8AB8-D4F383F221DD}"/>
              </a:ext>
            </a:extLst>
          </p:cNvPr>
          <p:cNvSpPr/>
          <p:nvPr/>
        </p:nvSpPr>
        <p:spPr>
          <a:xfrm>
            <a:off x="6340727" y="2421692"/>
            <a:ext cx="3262433"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一键应用风格</a:t>
            </a:r>
          </a:p>
        </p:txBody>
      </p:sp>
      <p:pic>
        <p:nvPicPr>
          <p:cNvPr id="4" name="图片 3">
            <a:extLst>
              <a:ext uri="{FF2B5EF4-FFF2-40B4-BE49-F238E27FC236}">
                <a16:creationId xmlns:a16="http://schemas.microsoft.com/office/drawing/2014/main" id="{D47F2C0C-5F07-48A9-A33F-E6989EF72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550" y="1346348"/>
            <a:ext cx="2746628" cy="4885334"/>
          </a:xfrm>
          <a:prstGeom prst="rect">
            <a:avLst/>
          </a:prstGeom>
          <a:ln>
            <a:noFill/>
          </a:ln>
          <a:effectLst>
            <a:outerShdw blurRad="292100" dist="139700" dir="2700000" algn="tl" rotWithShape="0">
              <a:srgbClr val="333333">
                <a:alpha val="65000"/>
              </a:srgbClr>
            </a:outerShdw>
          </a:effectLst>
        </p:spPr>
      </p:pic>
      <p:sp>
        <p:nvSpPr>
          <p:cNvPr id="7" name="矩形 6">
            <a:extLst>
              <a:ext uri="{FF2B5EF4-FFF2-40B4-BE49-F238E27FC236}">
                <a16:creationId xmlns:a16="http://schemas.microsoft.com/office/drawing/2014/main" id="{EC46EC58-ADB3-41A8-8DE3-BBB13063E4E5}"/>
              </a:ext>
            </a:extLst>
          </p:cNvPr>
          <p:cNvSpPr/>
          <p:nvPr/>
        </p:nvSpPr>
        <p:spPr bwMode="auto">
          <a:xfrm>
            <a:off x="2500414" y="4758563"/>
            <a:ext cx="636930" cy="369748"/>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pic>
        <p:nvPicPr>
          <p:cNvPr id="6" name="图片 5" descr="图片包含 人员, 照片, 文字, 户外&#10;&#10;已生成高可信度的说明">
            <a:extLst>
              <a:ext uri="{FF2B5EF4-FFF2-40B4-BE49-F238E27FC236}">
                <a16:creationId xmlns:a16="http://schemas.microsoft.com/office/drawing/2014/main" id="{1F5B4092-BFD5-4970-913C-A5E807A14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8652" y="1342053"/>
            <a:ext cx="2746627" cy="48853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48858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1" nodeType="clickEffect">
                                  <p:stCondLst>
                                    <p:cond delay="0"/>
                                  </p:stCondLst>
                                  <p:childTnLst>
                                    <p:animEffect transition="out" filter="fade">
                                      <p:cBhvr>
                                        <p:cTn id="19" dur="500" tmFilter="0, 0; .2, .5; .8, .5; 1, 0"/>
                                        <p:tgtEl>
                                          <p:spTgt spid="7"/>
                                        </p:tgtEl>
                                      </p:cBhvr>
                                    </p:animEffect>
                                    <p:animScale>
                                      <p:cBhvr>
                                        <p:cTn id="20" dur="250" autoRev="1" fill="hold"/>
                                        <p:tgtEl>
                                          <p:spTgt spid="7"/>
                                        </p:tgtEl>
                                      </p:cBhvr>
                                      <p:by x="105000" y="105000"/>
                                    </p:animScale>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7" grpId="0" animBg="1"/>
      <p:bldP spid="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099"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0"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1"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2"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3"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4"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5"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dirty="0">
              <a:solidFill>
                <a:srgbClr val="FFFFFF"/>
              </a:solidFill>
              <a:latin typeface="宋体" pitchFamily="2" charset="-122"/>
              <a:sym typeface="宋体" pitchFamily="2" charset="-122"/>
            </a:endParaRPr>
          </a:p>
        </p:txBody>
      </p:sp>
      <p:pic>
        <p:nvPicPr>
          <p:cNvPr id="15" name="图片 14">
            <a:extLst>
              <a:ext uri="{FF2B5EF4-FFF2-40B4-BE49-F238E27FC236}">
                <a16:creationId xmlns:a16="http://schemas.microsoft.com/office/drawing/2014/main" id="{4BAF6C5B-1A67-46B4-A543-56FD812C959F}"/>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264919" y="1173481"/>
            <a:ext cx="9662162" cy="4511038"/>
          </a:xfrm>
          <a:prstGeom prst="rect">
            <a:avLst/>
          </a:prstGeom>
          <a:ln>
            <a:noFill/>
          </a:ln>
          <a:effectLst>
            <a:outerShdw blurRad="292100" dist="139700" dir="2700000" algn="tl" rotWithShape="0">
              <a:srgbClr val="333333">
                <a:alpha val="65000"/>
              </a:srgbClr>
            </a:outerShdw>
          </a:effectLst>
        </p:spPr>
      </p:pic>
      <p:sp>
        <p:nvSpPr>
          <p:cNvPr id="16" name="矩形 15">
            <a:extLst>
              <a:ext uri="{FF2B5EF4-FFF2-40B4-BE49-F238E27FC236}">
                <a16:creationId xmlns:a16="http://schemas.microsoft.com/office/drawing/2014/main" id="{8E5C69D8-76D9-41A7-B011-37572C2604FC}"/>
              </a:ext>
            </a:extLst>
          </p:cNvPr>
          <p:cNvSpPr/>
          <p:nvPr/>
        </p:nvSpPr>
        <p:spPr>
          <a:xfrm>
            <a:off x="358814" y="504825"/>
            <a:ext cx="2749472"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功能模块图</a:t>
            </a:r>
          </a:p>
        </p:txBody>
      </p:sp>
    </p:spTree>
    <p:extLst>
      <p:ext uri="{BB962C8B-B14F-4D97-AF65-F5344CB8AC3E}">
        <p14:creationId xmlns:p14="http://schemas.microsoft.com/office/powerpoint/2010/main" val="1617505572"/>
      </p:ext>
    </p:extLst>
  </p:cSld>
  <p:clrMapOvr>
    <a:masterClrMapping/>
  </p:clrMapOvr>
  <p:transition spd="med">
    <p:pull/>
  </p:transition>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1404</TotalTime>
  <Pages>0</Pages>
  <Words>1038</Words>
  <Characters>0</Characters>
  <Application>Microsoft Office PowerPoint</Application>
  <DocSecurity>0</DocSecurity>
  <PresentationFormat>宽屏</PresentationFormat>
  <Lines>0</Lines>
  <Paragraphs>171</Paragraphs>
  <Slides>20</Slides>
  <Notes>12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vt:i4>
      </vt:variant>
    </vt:vector>
  </HeadingPairs>
  <TitlesOfParts>
    <vt:vector size="33" baseType="lpstr">
      <vt:lpstr>等线</vt:lpstr>
      <vt:lpstr>华文隶书</vt:lpstr>
      <vt:lpstr>楷体</vt:lpstr>
      <vt:lpstr>宋体</vt:lpstr>
      <vt:lpstr>微软雅黑</vt:lpstr>
      <vt:lpstr>Arial</vt:lpstr>
      <vt:lpstr>Broadway</vt:lpstr>
      <vt:lpstr>Calibri</vt:lpstr>
      <vt:lpstr>Calibri Light</vt:lpstr>
      <vt:lpstr>Franklin Gothic Book</vt:lpstr>
      <vt:lpstr>Microsoft New Tai Lue</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123</dc:creator>
  <cp:lastModifiedBy>ybx</cp:lastModifiedBy>
  <cp:revision>2138</cp:revision>
  <dcterms:created xsi:type="dcterms:W3CDTF">2014-11-18T07:27:00Z</dcterms:created>
  <dcterms:modified xsi:type="dcterms:W3CDTF">2017-08-01T08:14:34Z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